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270" r:id="rId2"/>
    <p:sldId id="271" r:id="rId3"/>
    <p:sldId id="272" r:id="rId4"/>
    <p:sldId id="263" r:id="rId5"/>
    <p:sldId id="264" r:id="rId6"/>
    <p:sldId id="275" r:id="rId7"/>
    <p:sldId id="292" r:id="rId8"/>
    <p:sldId id="265" r:id="rId9"/>
    <p:sldId id="293" r:id="rId10"/>
    <p:sldId id="276" r:id="rId11"/>
    <p:sldId id="294" r:id="rId12"/>
    <p:sldId id="287" r:id="rId13"/>
    <p:sldId id="290" r:id="rId14"/>
    <p:sldId id="289" r:id="rId15"/>
    <p:sldId id="278" r:id="rId16"/>
    <p:sldId id="288" r:id="rId17"/>
    <p:sldId id="277" r:id="rId18"/>
    <p:sldId id="279" r:id="rId19"/>
    <p:sldId id="274" r:id="rId20"/>
    <p:sldId id="291" r:id="rId21"/>
    <p:sldId id="266" r:id="rId22"/>
    <p:sldId id="284" r:id="rId23"/>
    <p:sldId id="285" r:id="rId24"/>
    <p:sldId id="286" r:id="rId25"/>
    <p:sldId id="283" r:id="rId26"/>
    <p:sldId id="280" r:id="rId27"/>
    <p:sldId id="281" r:id="rId28"/>
    <p:sldId id="282" r:id="rId29"/>
    <p:sldId id="268" r:id="rId30"/>
  </p:sldIdLst>
  <p:sldSz cx="12192000" cy="6858000"/>
  <p:notesSz cx="6858000" cy="9144000"/>
  <p:embeddedFontLst>
    <p:embeddedFont>
      <p:font typeface="Roboto" panose="020000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16">
          <p15:clr>
            <a:srgbClr val="A4A3A4"/>
          </p15:clr>
        </p15:guide>
      </p15:sldGuideLst>
    </p:ext>
    <p:ext uri="GoogleSlidesCustomDataVersion2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39" roundtripDataSignature="AMtx7miiL1WD8c48fiZ5xNxLsPrAiI3u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780" y="39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customschemas.google.com/relationships/presentationmetadata" Target="meta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ff Banham" userId="S::jkbanham@waketech.edu::423d8ed8-7014-4682-9604-5a3673c5e126" providerId="AD" clId="Web-{B75FB5F0-21C5-267E-82EB-6BD221BE9408}"/>
    <pc:docChg chg="modSld">
      <pc:chgData name="Jeff Banham" userId="S::jkbanham@waketech.edu::423d8ed8-7014-4682-9604-5a3673c5e126" providerId="AD" clId="Web-{B75FB5F0-21C5-267E-82EB-6BD221BE9408}" dt="2024-01-29T18:00:59.438" v="80" actId="20577"/>
      <pc:docMkLst>
        <pc:docMk/>
      </pc:docMkLst>
      <pc:sldChg chg="modSp">
        <pc:chgData name="Jeff Banham" userId="S::jkbanham@waketech.edu::423d8ed8-7014-4682-9604-5a3673c5e126" providerId="AD" clId="Web-{B75FB5F0-21C5-267E-82EB-6BD221BE9408}" dt="2024-01-29T18:00:28.515" v="61" actId="20577"/>
        <pc:sldMkLst>
          <pc:docMk/>
          <pc:sldMk cId="1761416793" sldId="277"/>
        </pc:sldMkLst>
        <pc:spChg chg="mod">
          <ac:chgData name="Jeff Banham" userId="S::jkbanham@waketech.edu::423d8ed8-7014-4682-9604-5a3673c5e126" providerId="AD" clId="Web-{B75FB5F0-21C5-267E-82EB-6BD221BE9408}" dt="2024-01-29T18:00:28.515" v="61" actId="20577"/>
          <ac:spMkLst>
            <pc:docMk/>
            <pc:sldMk cId="1761416793" sldId="277"/>
            <ac:spMk id="4" creationId="{0AFBE0F4-60C3-8C04-65D8-9DF352190E3B}"/>
          </ac:spMkLst>
        </pc:spChg>
      </pc:sldChg>
      <pc:sldChg chg="modSp">
        <pc:chgData name="Jeff Banham" userId="S::jkbanham@waketech.edu::423d8ed8-7014-4682-9604-5a3673c5e126" providerId="AD" clId="Web-{B75FB5F0-21C5-267E-82EB-6BD221BE9408}" dt="2024-01-29T18:00:59.438" v="80" actId="20577"/>
        <pc:sldMkLst>
          <pc:docMk/>
          <pc:sldMk cId="997179853" sldId="278"/>
        </pc:sldMkLst>
        <pc:spChg chg="mod">
          <ac:chgData name="Jeff Banham" userId="S::jkbanham@waketech.edu::423d8ed8-7014-4682-9604-5a3673c5e126" providerId="AD" clId="Web-{B75FB5F0-21C5-267E-82EB-6BD221BE9408}" dt="2024-01-29T18:00:59.438" v="80" actId="20577"/>
          <ac:spMkLst>
            <pc:docMk/>
            <pc:sldMk cId="997179853" sldId="278"/>
            <ac:spMk id="3" creationId="{D678EA7A-6610-37FE-5D27-062AD7A4B779}"/>
          </ac:spMkLst>
        </pc:spChg>
      </pc:sldChg>
    </pc:docChg>
  </pc:docChgLst>
  <pc:docChgLst>
    <pc:chgData name="Jeff Banham" userId="423d8ed8-7014-4682-9604-5a3673c5e126" providerId="ADAL" clId="{C7036D5A-A08B-45B3-B241-0975E4C6180A}"/>
    <pc:docChg chg="undo custSel addSld delSld modSld sldOrd modMainMaster">
      <pc:chgData name="Jeff Banham" userId="423d8ed8-7014-4682-9604-5a3673c5e126" providerId="ADAL" clId="{C7036D5A-A08B-45B3-B241-0975E4C6180A}" dt="2024-01-25T17:22:57.607" v="3101" actId="20577"/>
      <pc:docMkLst>
        <pc:docMk/>
      </pc:docMkLst>
      <pc:sldChg chg="del">
        <pc:chgData name="Jeff Banham" userId="423d8ed8-7014-4682-9604-5a3673c5e126" providerId="ADAL" clId="{C7036D5A-A08B-45B3-B241-0975E4C6180A}" dt="2023-12-14T20:44:56.229" v="0" actId="47"/>
        <pc:sldMkLst>
          <pc:docMk/>
          <pc:sldMk cId="0" sldId="256"/>
        </pc:sldMkLst>
      </pc:sldChg>
      <pc:sldChg chg="del">
        <pc:chgData name="Jeff Banham" userId="423d8ed8-7014-4682-9604-5a3673c5e126" providerId="ADAL" clId="{C7036D5A-A08B-45B3-B241-0975E4C6180A}" dt="2023-12-14T20:44:58.090" v="3" actId="47"/>
        <pc:sldMkLst>
          <pc:docMk/>
          <pc:sldMk cId="0" sldId="257"/>
        </pc:sldMkLst>
      </pc:sldChg>
      <pc:sldChg chg="del">
        <pc:chgData name="Jeff Banham" userId="423d8ed8-7014-4682-9604-5a3673c5e126" providerId="ADAL" clId="{C7036D5A-A08B-45B3-B241-0975E4C6180A}" dt="2023-12-14T20:44:58.653" v="4" actId="47"/>
        <pc:sldMkLst>
          <pc:docMk/>
          <pc:sldMk cId="0" sldId="258"/>
        </pc:sldMkLst>
      </pc:sldChg>
      <pc:sldChg chg="del">
        <pc:chgData name="Jeff Banham" userId="423d8ed8-7014-4682-9604-5a3673c5e126" providerId="ADAL" clId="{C7036D5A-A08B-45B3-B241-0975E4C6180A}" dt="2023-12-14T20:44:59.151" v="5" actId="47"/>
        <pc:sldMkLst>
          <pc:docMk/>
          <pc:sldMk cId="0" sldId="259"/>
        </pc:sldMkLst>
      </pc:sldChg>
      <pc:sldChg chg="del">
        <pc:chgData name="Jeff Banham" userId="423d8ed8-7014-4682-9604-5a3673c5e126" providerId="ADAL" clId="{C7036D5A-A08B-45B3-B241-0975E4C6180A}" dt="2023-12-14T20:44:59.691" v="6" actId="47"/>
        <pc:sldMkLst>
          <pc:docMk/>
          <pc:sldMk cId="0" sldId="260"/>
        </pc:sldMkLst>
      </pc:sldChg>
      <pc:sldChg chg="del">
        <pc:chgData name="Jeff Banham" userId="423d8ed8-7014-4682-9604-5a3673c5e126" providerId="ADAL" clId="{C7036D5A-A08B-45B3-B241-0975E4C6180A}" dt="2023-12-14T20:45:01.084" v="7" actId="47"/>
        <pc:sldMkLst>
          <pc:docMk/>
          <pc:sldMk cId="0" sldId="261"/>
        </pc:sldMkLst>
      </pc:sldChg>
      <pc:sldChg chg="del">
        <pc:chgData name="Jeff Banham" userId="423d8ed8-7014-4682-9604-5a3673c5e126" providerId="ADAL" clId="{C7036D5A-A08B-45B3-B241-0975E4C6180A}" dt="2023-12-14T20:45:02.456" v="8" actId="47"/>
        <pc:sldMkLst>
          <pc:docMk/>
          <pc:sldMk cId="0" sldId="262"/>
        </pc:sldMkLst>
      </pc:sldChg>
      <pc:sldChg chg="addSp delSp modSp mod modTransition setBg">
        <pc:chgData name="Jeff Banham" userId="423d8ed8-7014-4682-9604-5a3673c5e126" providerId="ADAL" clId="{C7036D5A-A08B-45B3-B241-0975E4C6180A}" dt="2024-01-25T17:15:30.817" v="2890" actId="207"/>
        <pc:sldMkLst>
          <pc:docMk/>
          <pc:sldMk cId="0" sldId="263"/>
        </pc:sldMkLst>
        <pc:spChg chg="mod">
          <ac:chgData name="Jeff Banham" userId="423d8ed8-7014-4682-9604-5a3673c5e126" providerId="ADAL" clId="{C7036D5A-A08B-45B3-B241-0975E4C6180A}" dt="2024-01-09T15:27:50.348" v="548"/>
          <ac:spMkLst>
            <pc:docMk/>
            <pc:sldMk cId="0" sldId="263"/>
            <ac:spMk id="610" creationId="{00000000-0000-0000-0000-000000000000}"/>
          </ac:spMkLst>
        </pc:spChg>
        <pc:spChg chg="mod">
          <ac:chgData name="Jeff Banham" userId="423d8ed8-7014-4682-9604-5a3673c5e126" providerId="ADAL" clId="{C7036D5A-A08B-45B3-B241-0975E4C6180A}" dt="2024-01-09T15:27:57.463" v="549"/>
          <ac:spMkLst>
            <pc:docMk/>
            <pc:sldMk cId="0" sldId="263"/>
            <ac:spMk id="611" creationId="{00000000-0000-0000-0000-000000000000}"/>
          </ac:spMkLst>
        </pc:spChg>
        <pc:spChg chg="mod">
          <ac:chgData name="Jeff Banham" userId="423d8ed8-7014-4682-9604-5a3673c5e126" providerId="ADAL" clId="{C7036D5A-A08B-45B3-B241-0975E4C6180A}" dt="2024-01-25T17:15:30.817" v="2890" actId="207"/>
          <ac:spMkLst>
            <pc:docMk/>
            <pc:sldMk cId="0" sldId="263"/>
            <ac:spMk id="613" creationId="{00000000-0000-0000-0000-000000000000}"/>
          </ac:spMkLst>
        </pc:spChg>
        <pc:spChg chg="mod">
          <ac:chgData name="Jeff Banham" userId="423d8ed8-7014-4682-9604-5a3673c5e126" providerId="ADAL" clId="{C7036D5A-A08B-45B3-B241-0975E4C6180A}" dt="2024-01-25T17:15:30.817" v="2890" actId="207"/>
          <ac:spMkLst>
            <pc:docMk/>
            <pc:sldMk cId="0" sldId="263"/>
            <ac:spMk id="614" creationId="{00000000-0000-0000-0000-000000000000}"/>
          </ac:spMkLst>
        </pc:spChg>
        <pc:spChg chg="mod">
          <ac:chgData name="Jeff Banham" userId="423d8ed8-7014-4682-9604-5a3673c5e126" providerId="ADAL" clId="{C7036D5A-A08B-45B3-B241-0975E4C6180A}" dt="2024-01-12T14:55:54.474" v="693" actId="113"/>
          <ac:spMkLst>
            <pc:docMk/>
            <pc:sldMk cId="0" sldId="263"/>
            <ac:spMk id="617" creationId="{00000000-0000-0000-0000-000000000000}"/>
          </ac:spMkLst>
        </pc:spChg>
        <pc:grpChg chg="mod">
          <ac:chgData name="Jeff Banham" userId="423d8ed8-7014-4682-9604-5a3673c5e126" providerId="ADAL" clId="{C7036D5A-A08B-45B3-B241-0975E4C6180A}" dt="2024-01-09T15:27:50.348" v="548"/>
          <ac:grpSpMkLst>
            <pc:docMk/>
            <pc:sldMk cId="0" sldId="263"/>
            <ac:grpSpMk id="609" creationId="{00000000-0000-0000-0000-000000000000}"/>
          </ac:grpSpMkLst>
        </pc:grpChg>
        <pc:grpChg chg="mod">
          <ac:chgData name="Jeff Banham" userId="423d8ed8-7014-4682-9604-5a3673c5e126" providerId="ADAL" clId="{C7036D5A-A08B-45B3-B241-0975E4C6180A}" dt="2024-01-25T17:15:30.817" v="2890" actId="207"/>
          <ac:grpSpMkLst>
            <pc:docMk/>
            <pc:sldMk cId="0" sldId="263"/>
            <ac:grpSpMk id="612" creationId="{00000000-0000-0000-0000-000000000000}"/>
          </ac:grpSpMkLst>
        </pc:grpChg>
        <pc:grpChg chg="add del">
          <ac:chgData name="Jeff Banham" userId="423d8ed8-7014-4682-9604-5a3673c5e126" providerId="ADAL" clId="{C7036D5A-A08B-45B3-B241-0975E4C6180A}" dt="2024-01-09T15:27:26.141" v="546" actId="478"/>
          <ac:grpSpMkLst>
            <pc:docMk/>
            <pc:sldMk cId="0" sldId="263"/>
            <ac:grpSpMk id="668" creationId="{00000000-0000-0000-0000-000000000000}"/>
          </ac:grpSpMkLst>
        </pc:grpChg>
        <pc:graphicFrameChg chg="add del modGraphic">
          <ac:chgData name="Jeff Banham" userId="423d8ed8-7014-4682-9604-5a3673c5e126" providerId="ADAL" clId="{C7036D5A-A08B-45B3-B241-0975E4C6180A}" dt="2024-01-09T15:25:24.010" v="544" actId="27309"/>
          <ac:graphicFrameMkLst>
            <pc:docMk/>
            <pc:sldMk cId="0" sldId="263"/>
            <ac:graphicFrameMk id="3" creationId="{4C15F447-8C82-53DD-A26D-36DACD19B132}"/>
          </ac:graphicFrameMkLst>
        </pc:graphicFrameChg>
      </pc:sldChg>
      <pc:sldChg chg="addSp delSp modSp mod modTransition setBg">
        <pc:chgData name="Jeff Banham" userId="423d8ed8-7014-4682-9604-5a3673c5e126" providerId="ADAL" clId="{C7036D5A-A08B-45B3-B241-0975E4C6180A}" dt="2024-01-25T17:15:41.950" v="2891" actId="207"/>
        <pc:sldMkLst>
          <pc:docMk/>
          <pc:sldMk cId="0" sldId="264"/>
        </pc:sldMkLst>
        <pc:spChg chg="add del">
          <ac:chgData name="Jeff Banham" userId="423d8ed8-7014-4682-9604-5a3673c5e126" providerId="ADAL" clId="{C7036D5A-A08B-45B3-B241-0975E4C6180A}" dt="2024-01-12T15:34:08.588" v="1093" actId="22"/>
          <ac:spMkLst>
            <pc:docMk/>
            <pc:sldMk cId="0" sldId="264"/>
            <ac:spMk id="3" creationId="{3792DE5C-505C-B49D-A891-9C6BD847A5B3}"/>
          </ac:spMkLst>
        </pc:spChg>
        <pc:spChg chg="add mod">
          <ac:chgData name="Jeff Banham" userId="423d8ed8-7014-4682-9604-5a3673c5e126" providerId="ADAL" clId="{C7036D5A-A08B-45B3-B241-0975E4C6180A}" dt="2024-01-12T15:36:42.770" v="1227" actId="403"/>
          <ac:spMkLst>
            <pc:docMk/>
            <pc:sldMk cId="0" sldId="264"/>
            <ac:spMk id="4" creationId="{9077648E-F9AB-CAB5-DDBC-1952CFBE52F5}"/>
          </ac:spMkLst>
        </pc:spChg>
        <pc:spChg chg="add del mod">
          <ac:chgData name="Jeff Banham" userId="423d8ed8-7014-4682-9604-5a3673c5e126" providerId="ADAL" clId="{C7036D5A-A08B-45B3-B241-0975E4C6180A}" dt="2024-01-12T15:35:20.114" v="1197"/>
          <ac:spMkLst>
            <pc:docMk/>
            <pc:sldMk cId="0" sldId="264"/>
            <ac:spMk id="5" creationId="{6C32FF8F-36B8-3938-CF1A-BDF0606F2DD5}"/>
          </ac:spMkLst>
        </pc:spChg>
        <pc:spChg chg="mod">
          <ac:chgData name="Jeff Banham" userId="423d8ed8-7014-4682-9604-5a3673c5e126" providerId="ADAL" clId="{C7036D5A-A08B-45B3-B241-0975E4C6180A}" dt="2024-01-09T15:17:41.238" v="449" actId="20577"/>
          <ac:spMkLst>
            <pc:docMk/>
            <pc:sldMk cId="0" sldId="264"/>
            <ac:spMk id="704" creationId="{00000000-0000-0000-0000-000000000000}"/>
          </ac:spMkLst>
        </pc:spChg>
        <pc:spChg chg="mod">
          <ac:chgData name="Jeff Banham" userId="423d8ed8-7014-4682-9604-5a3673c5e126" providerId="ADAL" clId="{C7036D5A-A08B-45B3-B241-0975E4C6180A}" dt="2024-01-25T17:15:41.950" v="2891" actId="207"/>
          <ac:spMkLst>
            <pc:docMk/>
            <pc:sldMk cId="0" sldId="264"/>
            <ac:spMk id="707" creationId="{00000000-0000-0000-0000-000000000000}"/>
          </ac:spMkLst>
        </pc:spChg>
        <pc:spChg chg="mod">
          <ac:chgData name="Jeff Banham" userId="423d8ed8-7014-4682-9604-5a3673c5e126" providerId="ADAL" clId="{C7036D5A-A08B-45B3-B241-0975E4C6180A}" dt="2024-01-25T17:15:41.950" v="2891" actId="207"/>
          <ac:spMkLst>
            <pc:docMk/>
            <pc:sldMk cId="0" sldId="264"/>
            <ac:spMk id="708" creationId="{00000000-0000-0000-0000-000000000000}"/>
          </ac:spMkLst>
        </pc:spChg>
        <pc:spChg chg="mod">
          <ac:chgData name="Jeff Banham" userId="423d8ed8-7014-4682-9604-5a3673c5e126" providerId="ADAL" clId="{C7036D5A-A08B-45B3-B241-0975E4C6180A}" dt="2024-01-12T14:57:09.189" v="697"/>
          <ac:spMkLst>
            <pc:docMk/>
            <pc:sldMk cId="0" sldId="264"/>
            <ac:spMk id="711" creationId="{00000000-0000-0000-0000-000000000000}"/>
          </ac:spMkLst>
        </pc:spChg>
        <pc:spChg chg="mod">
          <ac:chgData name="Jeff Banham" userId="423d8ed8-7014-4682-9604-5a3673c5e126" providerId="ADAL" clId="{C7036D5A-A08B-45B3-B241-0975E4C6180A}" dt="2024-01-12T14:57:00.069" v="696"/>
          <ac:spMkLst>
            <pc:docMk/>
            <pc:sldMk cId="0" sldId="264"/>
            <ac:spMk id="736" creationId="{00000000-0000-0000-0000-000000000000}"/>
          </ac:spMkLst>
        </pc:spChg>
        <pc:spChg chg="mod">
          <ac:chgData name="Jeff Banham" userId="423d8ed8-7014-4682-9604-5a3673c5e126" providerId="ADAL" clId="{C7036D5A-A08B-45B3-B241-0975E4C6180A}" dt="2024-01-12T15:35:58.248" v="1207" actId="14100"/>
          <ac:spMkLst>
            <pc:docMk/>
            <pc:sldMk cId="0" sldId="264"/>
            <ac:spMk id="786" creationId="{00000000-0000-0000-0000-000000000000}"/>
          </ac:spMkLst>
        </pc:spChg>
        <pc:grpChg chg="mod">
          <ac:chgData name="Jeff Banham" userId="423d8ed8-7014-4682-9604-5a3673c5e126" providerId="ADAL" clId="{C7036D5A-A08B-45B3-B241-0975E4C6180A}" dt="2024-01-25T17:15:41.950" v="2891" actId="207"/>
          <ac:grpSpMkLst>
            <pc:docMk/>
            <pc:sldMk cId="0" sldId="264"/>
            <ac:grpSpMk id="706" creationId="{00000000-0000-0000-0000-000000000000}"/>
          </ac:grpSpMkLst>
        </pc:grpChg>
      </pc:sldChg>
      <pc:sldChg chg="addSp delSp modSp mod modTransition setBg">
        <pc:chgData name="Jeff Banham" userId="423d8ed8-7014-4682-9604-5a3673c5e126" providerId="ADAL" clId="{C7036D5A-A08B-45B3-B241-0975E4C6180A}" dt="2024-01-25T17:16:06.642" v="2895" actId="207"/>
        <pc:sldMkLst>
          <pc:docMk/>
          <pc:sldMk cId="0" sldId="265"/>
        </pc:sldMkLst>
        <pc:spChg chg="add mod">
          <ac:chgData name="Jeff Banham" userId="423d8ed8-7014-4682-9604-5a3673c5e126" providerId="ADAL" clId="{C7036D5A-A08B-45B3-B241-0975E4C6180A}" dt="2024-01-12T15:36:23.785" v="1224" actId="20577"/>
          <ac:spMkLst>
            <pc:docMk/>
            <pc:sldMk cId="0" sldId="265"/>
            <ac:spMk id="2" creationId="{A77A792C-3E7F-C459-901E-A23361818715}"/>
          </ac:spMkLst>
        </pc:spChg>
        <pc:spChg chg="add mod">
          <ac:chgData name="Jeff Banham" userId="423d8ed8-7014-4682-9604-5a3673c5e126" providerId="ADAL" clId="{C7036D5A-A08B-45B3-B241-0975E4C6180A}" dt="2024-01-25T17:13:21.997" v="2883" actId="20577"/>
          <ac:spMkLst>
            <pc:docMk/>
            <pc:sldMk cId="0" sldId="265"/>
            <ac:spMk id="3" creationId="{D678EA7A-6610-37FE-5D27-062AD7A4B779}"/>
          </ac:spMkLst>
        </pc:spChg>
        <pc:spChg chg="mod">
          <ac:chgData name="Jeff Banham" userId="423d8ed8-7014-4682-9604-5a3673c5e126" providerId="ADAL" clId="{C7036D5A-A08B-45B3-B241-0975E4C6180A}" dt="2024-01-12T14:57:36.517" v="700"/>
          <ac:spMkLst>
            <pc:docMk/>
            <pc:sldMk cId="0" sldId="265"/>
            <ac:spMk id="795" creationId="{00000000-0000-0000-0000-000000000000}"/>
          </ac:spMkLst>
        </pc:spChg>
        <pc:spChg chg="mod">
          <ac:chgData name="Jeff Banham" userId="423d8ed8-7014-4682-9604-5a3673c5e126" providerId="ADAL" clId="{C7036D5A-A08B-45B3-B241-0975E4C6180A}" dt="2024-01-25T17:15:57.728" v="2893" actId="207"/>
          <ac:spMkLst>
            <pc:docMk/>
            <pc:sldMk cId="0" sldId="265"/>
            <ac:spMk id="797" creationId="{00000000-0000-0000-0000-000000000000}"/>
          </ac:spMkLst>
        </pc:spChg>
        <pc:spChg chg="mod">
          <ac:chgData name="Jeff Banham" userId="423d8ed8-7014-4682-9604-5a3673c5e126" providerId="ADAL" clId="{C7036D5A-A08B-45B3-B241-0975E4C6180A}" dt="2024-01-25T17:15:57.728" v="2893" actId="207"/>
          <ac:spMkLst>
            <pc:docMk/>
            <pc:sldMk cId="0" sldId="265"/>
            <ac:spMk id="798" creationId="{00000000-0000-0000-0000-000000000000}"/>
          </ac:spMkLst>
        </pc:spChg>
        <pc:spChg chg="mod">
          <ac:chgData name="Jeff Banham" userId="423d8ed8-7014-4682-9604-5a3673c5e126" providerId="ADAL" clId="{C7036D5A-A08B-45B3-B241-0975E4C6180A}" dt="2024-01-12T14:57:46.542" v="701"/>
          <ac:spMkLst>
            <pc:docMk/>
            <pc:sldMk cId="0" sldId="265"/>
            <ac:spMk id="802" creationId="{00000000-0000-0000-0000-000000000000}"/>
          </ac:spMkLst>
        </pc:spChg>
        <pc:spChg chg="mod">
          <ac:chgData name="Jeff Banham" userId="423d8ed8-7014-4682-9604-5a3673c5e126" providerId="ADAL" clId="{C7036D5A-A08B-45B3-B241-0975E4C6180A}" dt="2024-01-25T17:16:02.785" v="2894" actId="207"/>
          <ac:spMkLst>
            <pc:docMk/>
            <pc:sldMk cId="0" sldId="265"/>
            <ac:spMk id="826" creationId="{00000000-0000-0000-0000-000000000000}"/>
          </ac:spMkLst>
        </pc:spChg>
        <pc:spChg chg="mod">
          <ac:chgData name="Jeff Banham" userId="423d8ed8-7014-4682-9604-5a3673c5e126" providerId="ADAL" clId="{C7036D5A-A08B-45B3-B241-0975E4C6180A}" dt="2024-01-25T17:16:06.642" v="2895" actId="207"/>
          <ac:spMkLst>
            <pc:docMk/>
            <pc:sldMk cId="0" sldId="265"/>
            <ac:spMk id="827" creationId="{00000000-0000-0000-0000-000000000000}"/>
          </ac:spMkLst>
        </pc:spChg>
        <pc:grpChg chg="mod">
          <ac:chgData name="Jeff Banham" userId="423d8ed8-7014-4682-9604-5a3673c5e126" providerId="ADAL" clId="{C7036D5A-A08B-45B3-B241-0975E4C6180A}" dt="2024-01-25T17:15:57.728" v="2893" actId="207"/>
          <ac:grpSpMkLst>
            <pc:docMk/>
            <pc:sldMk cId="0" sldId="265"/>
            <ac:grpSpMk id="796" creationId="{00000000-0000-0000-0000-000000000000}"/>
          </ac:grpSpMkLst>
        </pc:grpChg>
        <pc:grpChg chg="del">
          <ac:chgData name="Jeff Banham" userId="423d8ed8-7014-4682-9604-5a3673c5e126" providerId="ADAL" clId="{C7036D5A-A08B-45B3-B241-0975E4C6180A}" dt="2024-01-18T16:51:35.302" v="2329" actId="478"/>
          <ac:grpSpMkLst>
            <pc:docMk/>
            <pc:sldMk cId="0" sldId="265"/>
            <ac:grpSpMk id="815" creationId="{00000000-0000-0000-0000-000000000000}"/>
          </ac:grpSpMkLst>
        </pc:grpChg>
        <pc:picChg chg="add mod">
          <ac:chgData name="Jeff Banham" userId="423d8ed8-7014-4682-9604-5a3673c5e126" providerId="ADAL" clId="{C7036D5A-A08B-45B3-B241-0975E4C6180A}" dt="2024-01-18T16:52:20.741" v="2333" actId="1076"/>
          <ac:picMkLst>
            <pc:docMk/>
            <pc:sldMk cId="0" sldId="265"/>
            <ac:picMk id="4" creationId="{3C092A1D-E31E-88FC-5203-4DFC9F0CACF1}"/>
          </ac:picMkLst>
        </pc:picChg>
        <pc:picChg chg="add del mod">
          <ac:chgData name="Jeff Banham" userId="423d8ed8-7014-4682-9604-5a3673c5e126" providerId="ADAL" clId="{C7036D5A-A08B-45B3-B241-0975E4C6180A}" dt="2024-01-25T17:13:02.748" v="2879" actId="478"/>
          <ac:picMkLst>
            <pc:docMk/>
            <pc:sldMk cId="0" sldId="265"/>
            <ac:picMk id="5" creationId="{26DE91DB-8413-D8B7-FCC2-9EEC7DDFA696}"/>
          </ac:picMkLst>
        </pc:picChg>
        <pc:picChg chg="add mod">
          <ac:chgData name="Jeff Banham" userId="423d8ed8-7014-4682-9604-5a3673c5e126" providerId="ADAL" clId="{C7036D5A-A08B-45B3-B241-0975E4C6180A}" dt="2024-01-25T17:13:11.345" v="2882" actId="14100"/>
          <ac:picMkLst>
            <pc:docMk/>
            <pc:sldMk cId="0" sldId="265"/>
            <ac:picMk id="6" creationId="{DA4A6910-1C56-3E37-5E8C-6556F1FDF928}"/>
          </ac:picMkLst>
        </pc:picChg>
        <pc:picChg chg="add mod">
          <ac:chgData name="Jeff Banham" userId="423d8ed8-7014-4682-9604-5a3673c5e126" providerId="ADAL" clId="{C7036D5A-A08B-45B3-B241-0975E4C6180A}" dt="2024-01-25T17:13:08.678" v="2881" actId="14100"/>
          <ac:picMkLst>
            <pc:docMk/>
            <pc:sldMk cId="0" sldId="265"/>
            <ac:picMk id="1026" creationId="{799BE109-2C1A-4E96-FBBD-03E988BB743D}"/>
          </ac:picMkLst>
        </pc:picChg>
        <pc:picChg chg="add del mod">
          <ac:chgData name="Jeff Banham" userId="423d8ed8-7014-4682-9604-5a3673c5e126" providerId="ADAL" clId="{C7036D5A-A08B-45B3-B241-0975E4C6180A}" dt="2024-01-18T16:54:10.359" v="2340" actId="478"/>
          <ac:picMkLst>
            <pc:docMk/>
            <pc:sldMk cId="0" sldId="265"/>
            <ac:picMk id="1028" creationId="{40EDB662-F061-3499-3CAD-A884CB19CA69}"/>
          </ac:picMkLst>
        </pc:picChg>
      </pc:sldChg>
      <pc:sldChg chg="addSp delSp modSp mod modTransition setBg">
        <pc:chgData name="Jeff Banham" userId="423d8ed8-7014-4682-9604-5a3673c5e126" providerId="ADAL" clId="{C7036D5A-A08B-45B3-B241-0975E4C6180A}" dt="2024-01-25T17:17:54.224" v="2910" actId="207"/>
        <pc:sldMkLst>
          <pc:docMk/>
          <pc:sldMk cId="0" sldId="266"/>
        </pc:sldMkLst>
        <pc:spChg chg="add mod">
          <ac:chgData name="Jeff Banham" userId="423d8ed8-7014-4682-9604-5a3673c5e126" providerId="ADAL" clId="{C7036D5A-A08B-45B3-B241-0975E4C6180A}" dt="2024-01-09T15:19:29.087" v="469" actId="1076"/>
          <ac:spMkLst>
            <pc:docMk/>
            <pc:sldMk cId="0" sldId="266"/>
            <ac:spMk id="2" creationId="{3EB0A3AC-CEC3-1855-BC91-02390C2C60EA}"/>
          </ac:spMkLst>
        </pc:spChg>
        <pc:spChg chg="add mod ord">
          <ac:chgData name="Jeff Banham" userId="423d8ed8-7014-4682-9604-5a3673c5e126" providerId="ADAL" clId="{C7036D5A-A08B-45B3-B241-0975E4C6180A}" dt="2024-01-12T14:58:34.221" v="705"/>
          <ac:spMkLst>
            <pc:docMk/>
            <pc:sldMk cId="0" sldId="266"/>
            <ac:spMk id="3" creationId="{CB4FA849-7738-9B02-AE8A-BEF17F3887A7}"/>
          </ac:spMkLst>
        </pc:spChg>
        <pc:spChg chg="add mod">
          <ac:chgData name="Jeff Banham" userId="423d8ed8-7014-4682-9604-5a3673c5e126" providerId="ADAL" clId="{C7036D5A-A08B-45B3-B241-0975E4C6180A}" dt="2024-01-12T14:58:13.134" v="704"/>
          <ac:spMkLst>
            <pc:docMk/>
            <pc:sldMk cId="0" sldId="266"/>
            <ac:spMk id="4" creationId="{F4CC52D7-040D-92B1-C4EE-38446632AC9D}"/>
          </ac:spMkLst>
        </pc:spChg>
        <pc:spChg chg="add del mod">
          <ac:chgData name="Jeff Banham" userId="423d8ed8-7014-4682-9604-5a3673c5e126" providerId="ADAL" clId="{C7036D5A-A08B-45B3-B241-0975E4C6180A}" dt="2024-01-12T19:34:10.270" v="1786" actId="478"/>
          <ac:spMkLst>
            <pc:docMk/>
            <pc:sldMk cId="0" sldId="266"/>
            <ac:spMk id="5" creationId="{A8D71BC8-FFAC-553C-F0DF-0127E3374BA3}"/>
          </ac:spMkLst>
        </pc:spChg>
        <pc:spChg chg="add mod">
          <ac:chgData name="Jeff Banham" userId="423d8ed8-7014-4682-9604-5a3673c5e126" providerId="ADAL" clId="{C7036D5A-A08B-45B3-B241-0975E4C6180A}" dt="2024-01-12T18:46:39.086" v="1652" actId="14100"/>
          <ac:spMkLst>
            <pc:docMk/>
            <pc:sldMk cId="0" sldId="266"/>
            <ac:spMk id="6" creationId="{6D75EBCC-3503-C830-D07F-12A4B8D15B50}"/>
          </ac:spMkLst>
        </pc:spChg>
        <pc:spChg chg="add mod">
          <ac:chgData name="Jeff Banham" userId="423d8ed8-7014-4682-9604-5a3673c5e126" providerId="ADAL" clId="{C7036D5A-A08B-45B3-B241-0975E4C6180A}" dt="2024-01-12T19:34:27.197" v="1825" actId="20577"/>
          <ac:spMkLst>
            <pc:docMk/>
            <pc:sldMk cId="0" sldId="266"/>
            <ac:spMk id="7" creationId="{E9B55B43-B682-5CED-64AB-60AACADCBB88}"/>
          </ac:spMkLst>
        </pc:spChg>
        <pc:spChg chg="ord">
          <ac:chgData name="Jeff Banham" userId="423d8ed8-7014-4682-9604-5a3673c5e126" providerId="ADAL" clId="{C7036D5A-A08B-45B3-B241-0975E4C6180A}" dt="2024-01-09T15:21:06.475" v="478" actId="166"/>
          <ac:spMkLst>
            <pc:docMk/>
            <pc:sldMk cId="0" sldId="266"/>
            <ac:spMk id="881" creationId="{00000000-0000-0000-0000-000000000000}"/>
          </ac:spMkLst>
        </pc:spChg>
        <pc:spChg chg="ord">
          <ac:chgData name="Jeff Banham" userId="423d8ed8-7014-4682-9604-5a3673c5e126" providerId="ADAL" clId="{C7036D5A-A08B-45B3-B241-0975E4C6180A}" dt="2024-01-09T15:21:01.719" v="477" actId="166"/>
          <ac:spMkLst>
            <pc:docMk/>
            <pc:sldMk cId="0" sldId="266"/>
            <ac:spMk id="882" creationId="{00000000-0000-0000-0000-000000000000}"/>
          </ac:spMkLst>
        </pc:spChg>
        <pc:spChg chg="ord">
          <ac:chgData name="Jeff Banham" userId="423d8ed8-7014-4682-9604-5a3673c5e126" providerId="ADAL" clId="{C7036D5A-A08B-45B3-B241-0975E4C6180A}" dt="2024-01-09T15:18:36.820" v="466" actId="166"/>
          <ac:spMkLst>
            <pc:docMk/>
            <pc:sldMk cId="0" sldId="266"/>
            <ac:spMk id="883" creationId="{00000000-0000-0000-0000-000000000000}"/>
          </ac:spMkLst>
        </pc:spChg>
        <pc:spChg chg="ord">
          <ac:chgData name="Jeff Banham" userId="423d8ed8-7014-4682-9604-5a3673c5e126" providerId="ADAL" clId="{C7036D5A-A08B-45B3-B241-0975E4C6180A}" dt="2024-01-09T15:18:32.242" v="465" actId="166"/>
          <ac:spMkLst>
            <pc:docMk/>
            <pc:sldMk cId="0" sldId="266"/>
            <ac:spMk id="884" creationId="{00000000-0000-0000-0000-000000000000}"/>
          </ac:spMkLst>
        </pc:spChg>
        <pc:spChg chg="mod ord">
          <ac:chgData name="Jeff Banham" userId="423d8ed8-7014-4682-9604-5a3673c5e126" providerId="ADAL" clId="{C7036D5A-A08B-45B3-B241-0975E4C6180A}" dt="2024-01-25T17:17:54.224" v="2910" actId="207"/>
          <ac:spMkLst>
            <pc:docMk/>
            <pc:sldMk cId="0" sldId="266"/>
            <ac:spMk id="885" creationId="{00000000-0000-0000-0000-000000000000}"/>
          </ac:spMkLst>
        </pc:spChg>
        <pc:spChg chg="mod">
          <ac:chgData name="Jeff Banham" userId="423d8ed8-7014-4682-9604-5a3673c5e126" providerId="ADAL" clId="{C7036D5A-A08B-45B3-B241-0975E4C6180A}" dt="2024-01-09T15:21:19.077" v="480" actId="14100"/>
          <ac:spMkLst>
            <pc:docMk/>
            <pc:sldMk cId="0" sldId="266"/>
            <ac:spMk id="911" creationId="{00000000-0000-0000-0000-000000000000}"/>
          </ac:spMkLst>
        </pc:spChg>
        <pc:grpChg chg="mod">
          <ac:chgData name="Jeff Banham" userId="423d8ed8-7014-4682-9604-5a3673c5e126" providerId="ADAL" clId="{C7036D5A-A08B-45B3-B241-0975E4C6180A}" dt="2024-01-09T15:21:27.103" v="482" actId="1076"/>
          <ac:grpSpMkLst>
            <pc:docMk/>
            <pc:sldMk cId="0" sldId="266"/>
            <ac:grpSpMk id="886" creationId="{00000000-0000-0000-0000-000000000000}"/>
          </ac:grpSpMkLst>
        </pc:grpChg>
        <pc:picChg chg="add mod">
          <ac:chgData name="Jeff Banham" userId="423d8ed8-7014-4682-9604-5a3673c5e126" providerId="ADAL" clId="{C7036D5A-A08B-45B3-B241-0975E4C6180A}" dt="2024-01-12T19:35:00.373" v="1829" actId="1076"/>
          <ac:picMkLst>
            <pc:docMk/>
            <pc:sldMk cId="0" sldId="266"/>
            <ac:picMk id="8" creationId="{BEE15E70-E776-63B7-0522-5508C785C3FD}"/>
          </ac:picMkLst>
        </pc:picChg>
        <pc:picChg chg="add mod">
          <ac:chgData name="Jeff Banham" userId="423d8ed8-7014-4682-9604-5a3673c5e126" providerId="ADAL" clId="{C7036D5A-A08B-45B3-B241-0975E4C6180A}" dt="2024-01-12T19:35:22.836" v="1836" actId="1076"/>
          <ac:picMkLst>
            <pc:docMk/>
            <pc:sldMk cId="0" sldId="266"/>
            <ac:picMk id="9" creationId="{49E91012-5D8A-CE34-0E3D-67F4B0A5AC39}"/>
          </ac:picMkLst>
        </pc:picChg>
        <pc:picChg chg="add del mod">
          <ac:chgData name="Jeff Banham" userId="423d8ed8-7014-4682-9604-5a3673c5e126" providerId="ADAL" clId="{C7036D5A-A08B-45B3-B241-0975E4C6180A}" dt="2024-01-12T19:36:08.974" v="1840" actId="478"/>
          <ac:picMkLst>
            <pc:docMk/>
            <pc:sldMk cId="0" sldId="266"/>
            <ac:picMk id="10" creationId="{1AD71930-B9B2-B94B-02A9-98D480F24942}"/>
          </ac:picMkLst>
        </pc:picChg>
        <pc:picChg chg="add mod">
          <ac:chgData name="Jeff Banham" userId="423d8ed8-7014-4682-9604-5a3673c5e126" providerId="ADAL" clId="{C7036D5A-A08B-45B3-B241-0975E4C6180A}" dt="2024-01-12T19:36:15.110" v="1843" actId="1076"/>
          <ac:picMkLst>
            <pc:docMk/>
            <pc:sldMk cId="0" sldId="266"/>
            <ac:picMk id="11" creationId="{6F34AB8E-72EA-6399-A597-2ABD52C41C49}"/>
          </ac:picMkLst>
        </pc:picChg>
        <pc:picChg chg="add mod">
          <ac:chgData name="Jeff Banham" userId="423d8ed8-7014-4682-9604-5a3673c5e126" providerId="ADAL" clId="{C7036D5A-A08B-45B3-B241-0975E4C6180A}" dt="2024-01-12T19:36:53.998" v="1850" actId="1076"/>
          <ac:picMkLst>
            <pc:docMk/>
            <pc:sldMk cId="0" sldId="266"/>
            <ac:picMk id="12" creationId="{6C9182E7-F311-984F-616F-07E7B87714D5}"/>
          </ac:picMkLst>
        </pc:picChg>
        <pc:picChg chg="add mod">
          <ac:chgData name="Jeff Banham" userId="423d8ed8-7014-4682-9604-5a3673c5e126" providerId="ADAL" clId="{C7036D5A-A08B-45B3-B241-0975E4C6180A}" dt="2024-01-12T19:36:55.662" v="1851" actId="1076"/>
          <ac:picMkLst>
            <pc:docMk/>
            <pc:sldMk cId="0" sldId="266"/>
            <ac:picMk id="13" creationId="{2F65BB38-DC67-5493-0244-C15ADFDFD441}"/>
          </ac:picMkLst>
        </pc:picChg>
      </pc:sldChg>
      <pc:sldChg chg="del modTransition setBg">
        <pc:chgData name="Jeff Banham" userId="423d8ed8-7014-4682-9604-5a3673c5e126" providerId="ADAL" clId="{C7036D5A-A08B-45B3-B241-0975E4C6180A}" dt="2024-01-12T18:45:40.207" v="1619" actId="47"/>
        <pc:sldMkLst>
          <pc:docMk/>
          <pc:sldMk cId="0" sldId="267"/>
        </pc:sldMkLst>
      </pc:sldChg>
      <pc:sldChg chg="del">
        <pc:chgData name="Jeff Banham" userId="423d8ed8-7014-4682-9604-5a3673c5e126" providerId="ADAL" clId="{C7036D5A-A08B-45B3-B241-0975E4C6180A}" dt="2023-12-14T20:44:57.560" v="2" actId="47"/>
        <pc:sldMkLst>
          <pc:docMk/>
          <pc:sldMk cId="370582979" sldId="268"/>
        </pc:sldMkLst>
      </pc:sldChg>
      <pc:sldChg chg="addSp delSp modSp new mod ord">
        <pc:chgData name="Jeff Banham" userId="423d8ed8-7014-4682-9604-5a3673c5e126" providerId="ADAL" clId="{C7036D5A-A08B-45B3-B241-0975E4C6180A}" dt="2023-12-15T20:15:26.875" v="117" actId="14100"/>
        <pc:sldMkLst>
          <pc:docMk/>
          <pc:sldMk cId="2176066679" sldId="268"/>
        </pc:sldMkLst>
        <pc:spChg chg="add mod">
          <ac:chgData name="Jeff Banham" userId="423d8ed8-7014-4682-9604-5a3673c5e126" providerId="ADAL" clId="{C7036D5A-A08B-45B3-B241-0975E4C6180A}" dt="2023-12-15T19:43:14.444" v="27" actId="164"/>
          <ac:spMkLst>
            <pc:docMk/>
            <pc:sldMk cId="2176066679" sldId="268"/>
            <ac:spMk id="3" creationId="{9D625F43-687D-CBA0-3808-75F7DBE46A6D}"/>
          </ac:spMkLst>
        </pc:spChg>
        <pc:spChg chg="mod">
          <ac:chgData name="Jeff Banham" userId="423d8ed8-7014-4682-9604-5a3673c5e126" providerId="ADAL" clId="{C7036D5A-A08B-45B3-B241-0975E4C6180A}" dt="2023-12-15T19:45:00.715" v="32"/>
          <ac:spMkLst>
            <pc:docMk/>
            <pc:sldMk cId="2176066679" sldId="268"/>
            <ac:spMk id="8" creationId="{378B8BCB-4429-C717-3A76-C911340436F5}"/>
          </ac:spMkLst>
        </pc:spChg>
        <pc:spChg chg="mod">
          <ac:chgData name="Jeff Banham" userId="423d8ed8-7014-4682-9604-5a3673c5e126" providerId="ADAL" clId="{C7036D5A-A08B-45B3-B241-0975E4C6180A}" dt="2023-12-15T19:45:11.303" v="34"/>
          <ac:spMkLst>
            <pc:docMk/>
            <pc:sldMk cId="2176066679" sldId="268"/>
            <ac:spMk id="11" creationId="{9325E927-07C5-5057-1B94-ACF25A93DF5B}"/>
          </ac:spMkLst>
        </pc:spChg>
        <pc:spChg chg="mod topLvl">
          <ac:chgData name="Jeff Banham" userId="423d8ed8-7014-4682-9604-5a3673c5e126" providerId="ADAL" clId="{C7036D5A-A08B-45B3-B241-0975E4C6180A}" dt="2023-12-15T19:49:27.814" v="61" actId="165"/>
          <ac:spMkLst>
            <pc:docMk/>
            <pc:sldMk cId="2176066679" sldId="268"/>
            <ac:spMk id="14" creationId="{56C8E99D-25B1-B8F6-B2E8-E6A8D8531E99}"/>
          </ac:spMkLst>
        </pc:spChg>
        <pc:spChg chg="mod">
          <ac:chgData name="Jeff Banham" userId="423d8ed8-7014-4682-9604-5a3673c5e126" providerId="ADAL" clId="{C7036D5A-A08B-45B3-B241-0975E4C6180A}" dt="2023-12-15T19:46:16.027" v="40"/>
          <ac:spMkLst>
            <pc:docMk/>
            <pc:sldMk cId="2176066679" sldId="268"/>
            <ac:spMk id="17" creationId="{1CEED600-DD53-5257-15E1-BD800D34A5C6}"/>
          </ac:spMkLst>
        </pc:spChg>
        <pc:spChg chg="mod">
          <ac:chgData name="Jeff Banham" userId="423d8ed8-7014-4682-9604-5a3673c5e126" providerId="ADAL" clId="{C7036D5A-A08B-45B3-B241-0975E4C6180A}" dt="2023-12-15T19:58:02.032" v="63"/>
          <ac:spMkLst>
            <pc:docMk/>
            <pc:sldMk cId="2176066679" sldId="268"/>
            <ac:spMk id="20" creationId="{F87B7B68-CF6B-47D7-2175-88B68CFE277C}"/>
          </ac:spMkLst>
        </pc:spChg>
        <pc:spChg chg="add del mod">
          <ac:chgData name="Jeff Banham" userId="423d8ed8-7014-4682-9604-5a3673c5e126" providerId="ADAL" clId="{C7036D5A-A08B-45B3-B241-0975E4C6180A}" dt="2023-12-15T19:58:25.354" v="71" actId="478"/>
          <ac:spMkLst>
            <pc:docMk/>
            <pc:sldMk cId="2176066679" sldId="268"/>
            <ac:spMk id="22" creationId="{1116B186-99BB-F629-EABB-8B4E22AA6FB1}"/>
          </ac:spMkLst>
        </pc:spChg>
        <pc:spChg chg="mod">
          <ac:chgData name="Jeff Banham" userId="423d8ed8-7014-4682-9604-5a3673c5e126" providerId="ADAL" clId="{C7036D5A-A08B-45B3-B241-0975E4C6180A}" dt="2023-12-15T19:58:19.742" v="68"/>
          <ac:spMkLst>
            <pc:docMk/>
            <pc:sldMk cId="2176066679" sldId="268"/>
            <ac:spMk id="24" creationId="{F92460B1-3EBD-1249-8EAC-1FF0EEEA3095}"/>
          </ac:spMkLst>
        </pc:spChg>
        <pc:spChg chg="mod">
          <ac:chgData name="Jeff Banham" userId="423d8ed8-7014-4682-9604-5a3673c5e126" providerId="ADAL" clId="{C7036D5A-A08B-45B3-B241-0975E4C6180A}" dt="2023-12-15T19:58:54.020" v="74"/>
          <ac:spMkLst>
            <pc:docMk/>
            <pc:sldMk cId="2176066679" sldId="268"/>
            <ac:spMk id="27" creationId="{62DD164D-40E0-19AE-D3FD-8343F643D782}"/>
          </ac:spMkLst>
        </pc:spChg>
        <pc:spChg chg="mod">
          <ac:chgData name="Jeff Banham" userId="423d8ed8-7014-4682-9604-5a3673c5e126" providerId="ADAL" clId="{C7036D5A-A08B-45B3-B241-0975E4C6180A}" dt="2023-12-15T19:59:30.739" v="76"/>
          <ac:spMkLst>
            <pc:docMk/>
            <pc:sldMk cId="2176066679" sldId="268"/>
            <ac:spMk id="30" creationId="{2D2FF0DC-7C27-C2E5-A242-4F0C922D5C72}"/>
          </ac:spMkLst>
        </pc:spChg>
        <pc:spChg chg="mod">
          <ac:chgData name="Jeff Banham" userId="423d8ed8-7014-4682-9604-5a3673c5e126" providerId="ADAL" clId="{C7036D5A-A08B-45B3-B241-0975E4C6180A}" dt="2023-12-15T19:59:30.739" v="76"/>
          <ac:spMkLst>
            <pc:docMk/>
            <pc:sldMk cId="2176066679" sldId="268"/>
            <ac:spMk id="31" creationId="{B2BD7939-23FC-765B-D5DD-9334C633138F}"/>
          </ac:spMkLst>
        </pc:spChg>
        <pc:spChg chg="mod">
          <ac:chgData name="Jeff Banham" userId="423d8ed8-7014-4682-9604-5a3673c5e126" providerId="ADAL" clId="{C7036D5A-A08B-45B3-B241-0975E4C6180A}" dt="2023-12-15T19:59:46.066" v="78"/>
          <ac:spMkLst>
            <pc:docMk/>
            <pc:sldMk cId="2176066679" sldId="268"/>
            <ac:spMk id="35" creationId="{56DA66F7-661D-20D6-BEE7-32F662E66ABF}"/>
          </ac:spMkLst>
        </pc:spChg>
        <pc:spChg chg="mod">
          <ac:chgData name="Jeff Banham" userId="423d8ed8-7014-4682-9604-5a3673c5e126" providerId="ADAL" clId="{C7036D5A-A08B-45B3-B241-0975E4C6180A}" dt="2023-12-15T19:59:46.066" v="78"/>
          <ac:spMkLst>
            <pc:docMk/>
            <pc:sldMk cId="2176066679" sldId="268"/>
            <ac:spMk id="36" creationId="{3A53C98F-4518-2920-9519-3CFAC1FC031B}"/>
          </ac:spMkLst>
        </pc:spChg>
        <pc:spChg chg="mod">
          <ac:chgData name="Jeff Banham" userId="423d8ed8-7014-4682-9604-5a3673c5e126" providerId="ADAL" clId="{C7036D5A-A08B-45B3-B241-0975E4C6180A}" dt="2023-12-15T20:00:02.843" v="80"/>
          <ac:spMkLst>
            <pc:docMk/>
            <pc:sldMk cId="2176066679" sldId="268"/>
            <ac:spMk id="40" creationId="{D453B7BC-71F5-4C92-FCAE-2A8D759EDF5E}"/>
          </ac:spMkLst>
        </pc:spChg>
        <pc:spChg chg="mod">
          <ac:chgData name="Jeff Banham" userId="423d8ed8-7014-4682-9604-5a3673c5e126" providerId="ADAL" clId="{C7036D5A-A08B-45B3-B241-0975E4C6180A}" dt="2023-12-15T20:00:02.843" v="80"/>
          <ac:spMkLst>
            <pc:docMk/>
            <pc:sldMk cId="2176066679" sldId="268"/>
            <ac:spMk id="41" creationId="{3D60C7A6-63F6-5D21-7406-FCBCAD4B9296}"/>
          </ac:spMkLst>
        </pc:spChg>
        <pc:spChg chg="mod">
          <ac:chgData name="Jeff Banham" userId="423d8ed8-7014-4682-9604-5a3673c5e126" providerId="ADAL" clId="{C7036D5A-A08B-45B3-B241-0975E4C6180A}" dt="2023-12-15T20:01:36.323" v="82"/>
          <ac:spMkLst>
            <pc:docMk/>
            <pc:sldMk cId="2176066679" sldId="268"/>
            <ac:spMk id="45" creationId="{90AB2B68-55BB-DB53-616C-99C39B2D3BDA}"/>
          </ac:spMkLst>
        </pc:spChg>
        <pc:spChg chg="mod">
          <ac:chgData name="Jeff Banham" userId="423d8ed8-7014-4682-9604-5a3673c5e126" providerId="ADAL" clId="{C7036D5A-A08B-45B3-B241-0975E4C6180A}" dt="2023-12-15T20:01:36.323" v="82"/>
          <ac:spMkLst>
            <pc:docMk/>
            <pc:sldMk cId="2176066679" sldId="268"/>
            <ac:spMk id="46" creationId="{58FA83C8-2230-34F2-10F9-EDE40800409E}"/>
          </ac:spMkLst>
        </pc:spChg>
        <pc:spChg chg="add del mod">
          <ac:chgData name="Jeff Banham" userId="423d8ed8-7014-4682-9604-5a3673c5e126" providerId="ADAL" clId="{C7036D5A-A08B-45B3-B241-0975E4C6180A}" dt="2023-12-15T20:01:50.564" v="87"/>
          <ac:spMkLst>
            <pc:docMk/>
            <pc:sldMk cId="2176066679" sldId="268"/>
            <ac:spMk id="47" creationId="{2D4A4E50-699F-CE83-4739-43891D7948A6}"/>
          </ac:spMkLst>
        </pc:spChg>
        <pc:spChg chg="mod">
          <ac:chgData name="Jeff Banham" userId="423d8ed8-7014-4682-9604-5a3673c5e126" providerId="ADAL" clId="{C7036D5A-A08B-45B3-B241-0975E4C6180A}" dt="2023-12-15T20:02:56.227" v="88"/>
          <ac:spMkLst>
            <pc:docMk/>
            <pc:sldMk cId="2176066679" sldId="268"/>
            <ac:spMk id="49" creationId="{7AB22924-5789-3142-3C54-CC79591AD536}"/>
          </ac:spMkLst>
        </pc:spChg>
        <pc:spChg chg="mod">
          <ac:chgData name="Jeff Banham" userId="423d8ed8-7014-4682-9604-5a3673c5e126" providerId="ADAL" clId="{C7036D5A-A08B-45B3-B241-0975E4C6180A}" dt="2023-12-15T20:03:14.212" v="90"/>
          <ac:spMkLst>
            <pc:docMk/>
            <pc:sldMk cId="2176066679" sldId="268"/>
            <ac:spMk id="52" creationId="{7D8EA43A-E6FE-12C1-C490-7F01179D2EA6}"/>
          </ac:spMkLst>
        </pc:spChg>
        <pc:spChg chg="mod">
          <ac:chgData name="Jeff Banham" userId="423d8ed8-7014-4682-9604-5a3673c5e126" providerId="ADAL" clId="{C7036D5A-A08B-45B3-B241-0975E4C6180A}" dt="2023-12-15T20:14:27.892" v="110"/>
          <ac:spMkLst>
            <pc:docMk/>
            <pc:sldMk cId="2176066679" sldId="268"/>
            <ac:spMk id="59" creationId="{3684924D-E550-21F7-E04D-61BA92D13B25}"/>
          </ac:spMkLst>
        </pc:spChg>
        <pc:grpChg chg="add del mod">
          <ac:chgData name="Jeff Banham" userId="423d8ed8-7014-4682-9604-5a3673c5e126" providerId="ADAL" clId="{C7036D5A-A08B-45B3-B241-0975E4C6180A}" dt="2023-12-15T19:45:24.898" v="39" actId="478"/>
          <ac:grpSpMkLst>
            <pc:docMk/>
            <pc:sldMk cId="2176066679" sldId="268"/>
            <ac:grpSpMk id="5" creationId="{1C998E10-5A03-DE80-43AE-0CBCFEFD8C38}"/>
          </ac:grpSpMkLst>
        </pc:grpChg>
        <pc:grpChg chg="add mod">
          <ac:chgData name="Jeff Banham" userId="423d8ed8-7014-4682-9604-5a3673c5e126" providerId="ADAL" clId="{C7036D5A-A08B-45B3-B241-0975E4C6180A}" dt="2023-12-15T20:04:29.809" v="99" actId="1076"/>
          <ac:grpSpMkLst>
            <pc:docMk/>
            <pc:sldMk cId="2176066679" sldId="268"/>
            <ac:grpSpMk id="7" creationId="{2B490671-6EAD-215A-EDB0-34AFE1FCDC1F}"/>
          </ac:grpSpMkLst>
        </pc:grpChg>
        <pc:grpChg chg="add del mod">
          <ac:chgData name="Jeff Banham" userId="423d8ed8-7014-4682-9604-5a3673c5e126" providerId="ADAL" clId="{C7036D5A-A08B-45B3-B241-0975E4C6180A}" dt="2023-12-15T19:45:17.342" v="37"/>
          <ac:grpSpMkLst>
            <pc:docMk/>
            <pc:sldMk cId="2176066679" sldId="268"/>
            <ac:grpSpMk id="10" creationId="{36AD7D84-769E-126E-8479-8A48A8C6AD94}"/>
          </ac:grpSpMkLst>
        </pc:grpChg>
        <pc:grpChg chg="add del mod">
          <ac:chgData name="Jeff Banham" userId="423d8ed8-7014-4682-9604-5a3673c5e126" providerId="ADAL" clId="{C7036D5A-A08B-45B3-B241-0975E4C6180A}" dt="2023-12-15T20:04:03.840" v="93" actId="1076"/>
          <ac:grpSpMkLst>
            <pc:docMk/>
            <pc:sldMk cId="2176066679" sldId="268"/>
            <ac:grpSpMk id="13" creationId="{14CECE0A-8E42-2EE9-5EB4-BDFC9D51D858}"/>
          </ac:grpSpMkLst>
        </pc:grpChg>
        <pc:grpChg chg="add mod ord">
          <ac:chgData name="Jeff Banham" userId="423d8ed8-7014-4682-9604-5a3673c5e126" providerId="ADAL" clId="{C7036D5A-A08B-45B3-B241-0975E4C6180A}" dt="2023-12-15T20:15:26.875" v="117" actId="14100"/>
          <ac:grpSpMkLst>
            <pc:docMk/>
            <pc:sldMk cId="2176066679" sldId="268"/>
            <ac:grpSpMk id="16" creationId="{C287CC9E-3679-F3B7-5473-7B9C293CC5EE}"/>
          </ac:grpSpMkLst>
        </pc:grpChg>
        <pc:grpChg chg="add del mod">
          <ac:chgData name="Jeff Banham" userId="423d8ed8-7014-4682-9604-5a3673c5e126" providerId="ADAL" clId="{C7036D5A-A08B-45B3-B241-0975E4C6180A}" dt="2023-12-15T19:58:03.601" v="64"/>
          <ac:grpSpMkLst>
            <pc:docMk/>
            <pc:sldMk cId="2176066679" sldId="268"/>
            <ac:grpSpMk id="19" creationId="{A77E4E55-A667-1332-5990-1184DA97853C}"/>
          </ac:grpSpMkLst>
        </pc:grpChg>
        <pc:grpChg chg="add mod">
          <ac:chgData name="Jeff Banham" userId="423d8ed8-7014-4682-9604-5a3673c5e126" providerId="ADAL" clId="{C7036D5A-A08B-45B3-B241-0975E4C6180A}" dt="2023-12-15T20:04:18.625" v="96" actId="1076"/>
          <ac:grpSpMkLst>
            <pc:docMk/>
            <pc:sldMk cId="2176066679" sldId="268"/>
            <ac:grpSpMk id="23" creationId="{AEBA5843-7EE5-D94A-1D3A-99140FABCE3E}"/>
          </ac:grpSpMkLst>
        </pc:grpChg>
        <pc:grpChg chg="add mod">
          <ac:chgData name="Jeff Banham" userId="423d8ed8-7014-4682-9604-5a3673c5e126" providerId="ADAL" clId="{C7036D5A-A08B-45B3-B241-0975E4C6180A}" dt="2023-12-15T20:04:24.578" v="97" actId="1076"/>
          <ac:grpSpMkLst>
            <pc:docMk/>
            <pc:sldMk cId="2176066679" sldId="268"/>
            <ac:grpSpMk id="26" creationId="{A834875D-6DC9-7325-8EBA-CB71DB3BA647}"/>
          </ac:grpSpMkLst>
        </pc:grpChg>
        <pc:grpChg chg="add mod">
          <ac:chgData name="Jeff Banham" userId="423d8ed8-7014-4682-9604-5a3673c5e126" providerId="ADAL" clId="{C7036D5A-A08B-45B3-B241-0975E4C6180A}" dt="2023-12-15T20:04:01.272" v="92" actId="1076"/>
          <ac:grpSpMkLst>
            <pc:docMk/>
            <pc:sldMk cId="2176066679" sldId="268"/>
            <ac:grpSpMk id="29" creationId="{29A76496-A398-E851-016E-0FBA9B505673}"/>
          </ac:grpSpMkLst>
        </pc:grpChg>
        <pc:grpChg chg="add mod">
          <ac:chgData name="Jeff Banham" userId="423d8ed8-7014-4682-9604-5a3673c5e126" providerId="ADAL" clId="{C7036D5A-A08B-45B3-B241-0975E4C6180A}" dt="2023-12-15T20:04:27.592" v="98" actId="1076"/>
          <ac:grpSpMkLst>
            <pc:docMk/>
            <pc:sldMk cId="2176066679" sldId="268"/>
            <ac:grpSpMk id="34" creationId="{537DD9CA-DDDD-A1AA-1AFD-A1F29E7A4C79}"/>
          </ac:grpSpMkLst>
        </pc:grpChg>
        <pc:grpChg chg="add mod">
          <ac:chgData name="Jeff Banham" userId="423d8ed8-7014-4682-9604-5a3673c5e126" providerId="ADAL" clId="{C7036D5A-A08B-45B3-B241-0975E4C6180A}" dt="2023-12-15T20:04:36.017" v="100" actId="1076"/>
          <ac:grpSpMkLst>
            <pc:docMk/>
            <pc:sldMk cId="2176066679" sldId="268"/>
            <ac:grpSpMk id="39" creationId="{6DEBBAE0-9424-441F-51CA-9A80FBA70F48}"/>
          </ac:grpSpMkLst>
        </pc:grpChg>
        <pc:grpChg chg="add del mod">
          <ac:chgData name="Jeff Banham" userId="423d8ed8-7014-4682-9604-5a3673c5e126" providerId="ADAL" clId="{C7036D5A-A08B-45B3-B241-0975E4C6180A}" dt="2023-12-15T20:01:40.971" v="85"/>
          <ac:grpSpMkLst>
            <pc:docMk/>
            <pc:sldMk cId="2176066679" sldId="268"/>
            <ac:grpSpMk id="44" creationId="{FBBA5309-DA52-CA0F-5267-6F1AB4D6D0B1}"/>
          </ac:grpSpMkLst>
        </pc:grpChg>
        <pc:grpChg chg="add mod">
          <ac:chgData name="Jeff Banham" userId="423d8ed8-7014-4682-9604-5a3673c5e126" providerId="ADAL" clId="{C7036D5A-A08B-45B3-B241-0975E4C6180A}" dt="2023-12-15T20:04:06.794" v="94" actId="1076"/>
          <ac:grpSpMkLst>
            <pc:docMk/>
            <pc:sldMk cId="2176066679" sldId="268"/>
            <ac:grpSpMk id="48" creationId="{C266BFB3-CE75-E29E-395B-8AC493F1BF5D}"/>
          </ac:grpSpMkLst>
        </pc:grpChg>
        <pc:grpChg chg="add mod">
          <ac:chgData name="Jeff Banham" userId="423d8ed8-7014-4682-9604-5a3673c5e126" providerId="ADAL" clId="{C7036D5A-A08B-45B3-B241-0975E4C6180A}" dt="2023-12-15T20:04:38.105" v="101" actId="1076"/>
          <ac:grpSpMkLst>
            <pc:docMk/>
            <pc:sldMk cId="2176066679" sldId="268"/>
            <ac:grpSpMk id="51" creationId="{1F0E74B9-74D2-D09C-E6CD-00F3D1984573}"/>
          </ac:grpSpMkLst>
        </pc:grpChg>
        <pc:grpChg chg="add del mod">
          <ac:chgData name="Jeff Banham" userId="423d8ed8-7014-4682-9604-5a3673c5e126" providerId="ADAL" clId="{C7036D5A-A08B-45B3-B241-0975E4C6180A}" dt="2023-12-15T20:14:42.578" v="113" actId="478"/>
          <ac:grpSpMkLst>
            <pc:docMk/>
            <pc:sldMk cId="2176066679" sldId="268"/>
            <ac:grpSpMk id="58" creationId="{0C88972D-60AF-ED71-ABCC-E933E574C1BD}"/>
          </ac:grpSpMkLst>
        </pc:grpChg>
        <pc:picChg chg="add mod">
          <ac:chgData name="Jeff Banham" userId="423d8ed8-7014-4682-9604-5a3673c5e126" providerId="ADAL" clId="{C7036D5A-A08B-45B3-B241-0975E4C6180A}" dt="2023-12-15T20:15:04.088" v="114" actId="14100"/>
          <ac:picMkLst>
            <pc:docMk/>
            <pc:sldMk cId="2176066679" sldId="268"/>
            <ac:picMk id="2" creationId="{2689CDF9-C7B2-D69C-DDBE-9577A69BCEC3}"/>
          </ac:picMkLst>
        </pc:picChg>
        <pc:picChg chg="add mod">
          <ac:chgData name="Jeff Banham" userId="423d8ed8-7014-4682-9604-5a3673c5e126" providerId="ADAL" clId="{C7036D5A-A08B-45B3-B241-0975E4C6180A}" dt="2023-12-15T19:43:14.444" v="27" actId="164"/>
          <ac:picMkLst>
            <pc:docMk/>
            <pc:sldMk cId="2176066679" sldId="268"/>
            <ac:picMk id="4" creationId="{BC18336D-D8BD-EBDF-C1FF-CCAADAF6FF7E}"/>
          </ac:picMkLst>
        </pc:picChg>
        <pc:picChg chg="add del mod">
          <ac:chgData name="Jeff Banham" userId="423d8ed8-7014-4682-9604-5a3673c5e126" providerId="ADAL" clId="{C7036D5A-A08B-45B3-B241-0975E4C6180A}" dt="2023-12-15T19:45:03.331" v="33" actId="478"/>
          <ac:picMkLst>
            <pc:docMk/>
            <pc:sldMk cId="2176066679" sldId="268"/>
            <ac:picMk id="6" creationId="{FB7AA787-BFD0-CDC6-F526-1C33A311EBDA}"/>
          </ac:picMkLst>
        </pc:picChg>
        <pc:picChg chg="mod">
          <ac:chgData name="Jeff Banham" userId="423d8ed8-7014-4682-9604-5a3673c5e126" providerId="ADAL" clId="{C7036D5A-A08B-45B3-B241-0975E4C6180A}" dt="2023-12-15T19:45:00.715" v="32"/>
          <ac:picMkLst>
            <pc:docMk/>
            <pc:sldMk cId="2176066679" sldId="268"/>
            <ac:picMk id="9" creationId="{15D605E6-4E00-059A-ECCE-F43A4883EC3E}"/>
          </ac:picMkLst>
        </pc:picChg>
        <pc:picChg chg="mod">
          <ac:chgData name="Jeff Banham" userId="423d8ed8-7014-4682-9604-5a3673c5e126" providerId="ADAL" clId="{C7036D5A-A08B-45B3-B241-0975E4C6180A}" dt="2023-12-15T19:45:11.303" v="34"/>
          <ac:picMkLst>
            <pc:docMk/>
            <pc:sldMk cId="2176066679" sldId="268"/>
            <ac:picMk id="12" creationId="{B3FF17A2-8581-EE75-CDC3-DE58C567CC93}"/>
          </ac:picMkLst>
        </pc:picChg>
        <pc:picChg chg="mod topLvl">
          <ac:chgData name="Jeff Banham" userId="423d8ed8-7014-4682-9604-5a3673c5e126" providerId="ADAL" clId="{C7036D5A-A08B-45B3-B241-0975E4C6180A}" dt="2023-12-15T19:49:27.814" v="61" actId="165"/>
          <ac:picMkLst>
            <pc:docMk/>
            <pc:sldMk cId="2176066679" sldId="268"/>
            <ac:picMk id="15" creationId="{1D8AFCCE-5C2F-1B87-E774-19D9728CA8D0}"/>
          </ac:picMkLst>
        </pc:picChg>
        <pc:picChg chg="mod">
          <ac:chgData name="Jeff Banham" userId="423d8ed8-7014-4682-9604-5a3673c5e126" providerId="ADAL" clId="{C7036D5A-A08B-45B3-B241-0975E4C6180A}" dt="2023-12-15T19:46:16.027" v="40"/>
          <ac:picMkLst>
            <pc:docMk/>
            <pc:sldMk cId="2176066679" sldId="268"/>
            <ac:picMk id="18" creationId="{0E945D26-3BE8-D73B-2BAA-B7E844E2ED90}"/>
          </ac:picMkLst>
        </pc:picChg>
        <pc:picChg chg="mod">
          <ac:chgData name="Jeff Banham" userId="423d8ed8-7014-4682-9604-5a3673c5e126" providerId="ADAL" clId="{C7036D5A-A08B-45B3-B241-0975E4C6180A}" dt="2023-12-15T19:58:02.032" v="63"/>
          <ac:picMkLst>
            <pc:docMk/>
            <pc:sldMk cId="2176066679" sldId="268"/>
            <ac:picMk id="21" creationId="{403750DD-2370-1126-655B-D775A8574D0F}"/>
          </ac:picMkLst>
        </pc:picChg>
        <pc:picChg chg="mod">
          <ac:chgData name="Jeff Banham" userId="423d8ed8-7014-4682-9604-5a3673c5e126" providerId="ADAL" clId="{C7036D5A-A08B-45B3-B241-0975E4C6180A}" dt="2023-12-15T19:58:19.742" v="68"/>
          <ac:picMkLst>
            <pc:docMk/>
            <pc:sldMk cId="2176066679" sldId="268"/>
            <ac:picMk id="25" creationId="{8DCFB1D6-2081-7A07-4E1C-EF283B9CB023}"/>
          </ac:picMkLst>
        </pc:picChg>
        <pc:picChg chg="mod">
          <ac:chgData name="Jeff Banham" userId="423d8ed8-7014-4682-9604-5a3673c5e126" providerId="ADAL" clId="{C7036D5A-A08B-45B3-B241-0975E4C6180A}" dt="2023-12-15T19:58:54.020" v="74"/>
          <ac:picMkLst>
            <pc:docMk/>
            <pc:sldMk cId="2176066679" sldId="268"/>
            <ac:picMk id="28" creationId="{CDBFA97D-4C40-92C4-C76F-093F188EC32E}"/>
          </ac:picMkLst>
        </pc:picChg>
        <pc:picChg chg="mod">
          <ac:chgData name="Jeff Banham" userId="423d8ed8-7014-4682-9604-5a3673c5e126" providerId="ADAL" clId="{C7036D5A-A08B-45B3-B241-0975E4C6180A}" dt="2023-12-15T19:59:30.739" v="76"/>
          <ac:picMkLst>
            <pc:docMk/>
            <pc:sldMk cId="2176066679" sldId="268"/>
            <ac:picMk id="33" creationId="{835B7241-8D7A-B4EB-4730-D4FE3FFFF932}"/>
          </ac:picMkLst>
        </pc:picChg>
        <pc:picChg chg="mod">
          <ac:chgData name="Jeff Banham" userId="423d8ed8-7014-4682-9604-5a3673c5e126" providerId="ADAL" clId="{C7036D5A-A08B-45B3-B241-0975E4C6180A}" dt="2023-12-15T19:59:46.066" v="78"/>
          <ac:picMkLst>
            <pc:docMk/>
            <pc:sldMk cId="2176066679" sldId="268"/>
            <ac:picMk id="38" creationId="{A75F79BE-E3A2-2D0A-B17B-47609349E34A}"/>
          </ac:picMkLst>
        </pc:picChg>
        <pc:picChg chg="mod">
          <ac:chgData name="Jeff Banham" userId="423d8ed8-7014-4682-9604-5a3673c5e126" providerId="ADAL" clId="{C7036D5A-A08B-45B3-B241-0975E4C6180A}" dt="2023-12-15T20:00:02.843" v="80"/>
          <ac:picMkLst>
            <pc:docMk/>
            <pc:sldMk cId="2176066679" sldId="268"/>
            <ac:picMk id="43" creationId="{BCF8ECCF-4C74-DCAF-9A61-AB7F20B2658C}"/>
          </ac:picMkLst>
        </pc:picChg>
        <pc:picChg chg="mod">
          <ac:chgData name="Jeff Banham" userId="423d8ed8-7014-4682-9604-5a3673c5e126" providerId="ADAL" clId="{C7036D5A-A08B-45B3-B241-0975E4C6180A}" dt="2023-12-15T20:02:56.227" v="88"/>
          <ac:picMkLst>
            <pc:docMk/>
            <pc:sldMk cId="2176066679" sldId="268"/>
            <ac:picMk id="50" creationId="{540EA3D1-8C23-EBA1-3BD2-BF16518A28E5}"/>
          </ac:picMkLst>
        </pc:picChg>
        <pc:picChg chg="mod">
          <ac:chgData name="Jeff Banham" userId="423d8ed8-7014-4682-9604-5a3673c5e126" providerId="ADAL" clId="{C7036D5A-A08B-45B3-B241-0975E4C6180A}" dt="2023-12-15T20:03:14.212" v="90"/>
          <ac:picMkLst>
            <pc:docMk/>
            <pc:sldMk cId="2176066679" sldId="268"/>
            <ac:picMk id="53" creationId="{CA05F697-4117-11F2-8195-8CB09853C8B3}"/>
          </ac:picMkLst>
        </pc:picChg>
        <pc:picChg chg="add mod">
          <ac:chgData name="Jeff Banham" userId="423d8ed8-7014-4682-9604-5a3673c5e126" providerId="ADAL" clId="{C7036D5A-A08B-45B3-B241-0975E4C6180A}" dt="2023-12-15T20:08:28.320" v="105" actId="1076"/>
          <ac:picMkLst>
            <pc:docMk/>
            <pc:sldMk cId="2176066679" sldId="268"/>
            <ac:picMk id="55" creationId="{51CAFA19-8316-1367-41DB-55F8ABC318AC}"/>
          </ac:picMkLst>
        </pc:picChg>
        <pc:picChg chg="add mod">
          <ac:chgData name="Jeff Banham" userId="423d8ed8-7014-4682-9604-5a3673c5e126" providerId="ADAL" clId="{C7036D5A-A08B-45B3-B241-0975E4C6180A}" dt="2023-12-15T20:13:27.913" v="109" actId="1076"/>
          <ac:picMkLst>
            <pc:docMk/>
            <pc:sldMk cId="2176066679" sldId="268"/>
            <ac:picMk id="57" creationId="{01AF120E-A4F9-D7A9-4C42-BB26569B96F2}"/>
          </ac:picMkLst>
        </pc:picChg>
        <pc:picChg chg="mod">
          <ac:chgData name="Jeff Banham" userId="423d8ed8-7014-4682-9604-5a3673c5e126" providerId="ADAL" clId="{C7036D5A-A08B-45B3-B241-0975E4C6180A}" dt="2023-12-15T20:14:27.892" v="110"/>
          <ac:picMkLst>
            <pc:docMk/>
            <pc:sldMk cId="2176066679" sldId="268"/>
            <ac:picMk id="60" creationId="{46C3294D-506E-4174-1D89-C8EA396A51CE}"/>
          </ac:picMkLst>
        </pc:picChg>
        <pc:cxnChg chg="mod">
          <ac:chgData name="Jeff Banham" userId="423d8ed8-7014-4682-9604-5a3673c5e126" providerId="ADAL" clId="{C7036D5A-A08B-45B3-B241-0975E4C6180A}" dt="2023-12-15T19:59:30.739" v="76"/>
          <ac:cxnSpMkLst>
            <pc:docMk/>
            <pc:sldMk cId="2176066679" sldId="268"/>
            <ac:cxnSpMk id="32" creationId="{EC308C64-190D-B2F9-1694-36F97AFB4BB2}"/>
          </ac:cxnSpMkLst>
        </pc:cxnChg>
        <pc:cxnChg chg="mod">
          <ac:chgData name="Jeff Banham" userId="423d8ed8-7014-4682-9604-5a3673c5e126" providerId="ADAL" clId="{C7036D5A-A08B-45B3-B241-0975E4C6180A}" dt="2023-12-15T19:59:46.066" v="78"/>
          <ac:cxnSpMkLst>
            <pc:docMk/>
            <pc:sldMk cId="2176066679" sldId="268"/>
            <ac:cxnSpMk id="37" creationId="{4FF3E570-832E-9D2E-DD99-40095EA2C2BA}"/>
          </ac:cxnSpMkLst>
        </pc:cxnChg>
        <pc:cxnChg chg="mod">
          <ac:chgData name="Jeff Banham" userId="423d8ed8-7014-4682-9604-5a3673c5e126" providerId="ADAL" clId="{C7036D5A-A08B-45B3-B241-0975E4C6180A}" dt="2023-12-15T20:00:02.843" v="80"/>
          <ac:cxnSpMkLst>
            <pc:docMk/>
            <pc:sldMk cId="2176066679" sldId="268"/>
            <ac:cxnSpMk id="42" creationId="{9A3021D7-D87C-CEFF-3DAB-7B3683438DC7}"/>
          </ac:cxnSpMkLst>
        </pc:cxnChg>
      </pc:sldChg>
      <pc:sldChg chg="del">
        <pc:chgData name="Jeff Banham" userId="423d8ed8-7014-4682-9604-5a3673c5e126" providerId="ADAL" clId="{C7036D5A-A08B-45B3-B241-0975E4C6180A}" dt="2023-12-14T20:44:56.885" v="1" actId="47"/>
        <pc:sldMkLst>
          <pc:docMk/>
          <pc:sldMk cId="1406502986" sldId="269"/>
        </pc:sldMkLst>
      </pc:sldChg>
      <pc:sldChg chg="addSp modSp new del mod ord">
        <pc:chgData name="Jeff Banham" userId="423d8ed8-7014-4682-9604-5a3673c5e126" providerId="ADAL" clId="{C7036D5A-A08B-45B3-B241-0975E4C6180A}" dt="2024-01-12T18:53:07.580" v="1677" actId="47"/>
        <pc:sldMkLst>
          <pc:docMk/>
          <pc:sldMk cId="3675827821" sldId="269"/>
        </pc:sldMkLst>
        <pc:spChg chg="add mod">
          <ac:chgData name="Jeff Banham" userId="423d8ed8-7014-4682-9604-5a3673c5e126" providerId="ADAL" clId="{C7036D5A-A08B-45B3-B241-0975E4C6180A}" dt="2024-01-10T18:47:49.170" v="679" actId="20577"/>
          <ac:spMkLst>
            <pc:docMk/>
            <pc:sldMk cId="3675827821" sldId="269"/>
            <ac:spMk id="2" creationId="{A6EBDEB4-56A8-744D-B843-CBD5895EF01E}"/>
          </ac:spMkLst>
        </pc:spChg>
      </pc:sldChg>
      <pc:sldChg chg="addSp delSp modSp new mod ord setBg delDesignElem">
        <pc:chgData name="Jeff Banham" userId="423d8ed8-7014-4682-9604-5a3673c5e126" providerId="ADAL" clId="{C7036D5A-A08B-45B3-B241-0975E4C6180A}" dt="2024-01-12T15:38:59.099" v="1337"/>
        <pc:sldMkLst>
          <pc:docMk/>
          <pc:sldMk cId="2597328677" sldId="270"/>
        </pc:sldMkLst>
        <pc:spChg chg="add mod">
          <ac:chgData name="Jeff Banham" userId="423d8ed8-7014-4682-9604-5a3673c5e126" providerId="ADAL" clId="{C7036D5A-A08B-45B3-B241-0975E4C6180A}" dt="2024-01-09T15:04:37.998" v="445" actId="404"/>
          <ac:spMkLst>
            <pc:docMk/>
            <pc:sldMk cId="2597328677" sldId="270"/>
            <ac:spMk id="3" creationId="{E7D2A256-2C2E-CF7B-9CE0-867445496D9B}"/>
          </ac:spMkLst>
        </pc:spChg>
        <pc:spChg chg="add del">
          <ac:chgData name="Jeff Banham" userId="423d8ed8-7014-4682-9604-5a3673c5e126" providerId="ADAL" clId="{C7036D5A-A08B-45B3-B241-0975E4C6180A}" dt="2024-01-09T14:58:26.263" v="350" actId="26606"/>
          <ac:spMkLst>
            <pc:docMk/>
            <pc:sldMk cId="2597328677" sldId="270"/>
            <ac:spMk id="7" creationId="{7C1E5815-D54C-487F-A054-6D4930ADE3DF}"/>
          </ac:spMkLst>
        </pc:spChg>
        <pc:spChg chg="add del">
          <ac:chgData name="Jeff Banham" userId="423d8ed8-7014-4682-9604-5a3673c5e126" providerId="ADAL" clId="{C7036D5A-A08B-45B3-B241-0975E4C6180A}" dt="2024-01-09T14:58:26.263" v="350" actId="26606"/>
          <ac:spMkLst>
            <pc:docMk/>
            <pc:sldMk cId="2597328677" sldId="270"/>
            <ac:spMk id="9" creationId="{736F0DFD-0954-464F-BF12-DD2E6F6E0380}"/>
          </ac:spMkLst>
        </pc:spChg>
        <pc:spChg chg="add del">
          <ac:chgData name="Jeff Banham" userId="423d8ed8-7014-4682-9604-5a3673c5e126" providerId="ADAL" clId="{C7036D5A-A08B-45B3-B241-0975E4C6180A}" dt="2024-01-09T15:47:07.141" v="571"/>
          <ac:spMkLst>
            <pc:docMk/>
            <pc:sldMk cId="2597328677" sldId="270"/>
            <ac:spMk id="14" creationId="{0B761509-3B9A-49A6-A84B-C3D86811697D}"/>
          </ac:spMkLst>
        </pc:spChg>
        <pc:spChg chg="add del">
          <ac:chgData name="Jeff Banham" userId="423d8ed8-7014-4682-9604-5a3673c5e126" providerId="ADAL" clId="{C7036D5A-A08B-45B3-B241-0975E4C6180A}" dt="2024-01-09T15:47:07.141" v="571"/>
          <ac:spMkLst>
            <pc:docMk/>
            <pc:sldMk cId="2597328677" sldId="270"/>
            <ac:spMk id="15" creationId="{91DE43FD-EB47-414A-B0AB-169B0FFFA527}"/>
          </ac:spMkLst>
        </pc:spChg>
        <pc:grpChg chg="add del">
          <ac:chgData name="Jeff Banham" userId="423d8ed8-7014-4682-9604-5a3673c5e126" providerId="ADAL" clId="{C7036D5A-A08B-45B3-B241-0975E4C6180A}" dt="2024-01-09T15:47:07.141" v="571"/>
          <ac:grpSpMkLst>
            <pc:docMk/>
            <pc:sldMk cId="2597328677" sldId="270"/>
            <ac:grpSpMk id="11" creationId="{58495BCC-CE77-4CC2-952E-846F41119FD5}"/>
          </ac:grpSpMkLst>
        </pc:grpChg>
        <pc:picChg chg="add mod">
          <ac:chgData name="Jeff Banham" userId="423d8ed8-7014-4682-9604-5a3673c5e126" providerId="ADAL" clId="{C7036D5A-A08B-45B3-B241-0975E4C6180A}" dt="2024-01-09T15:02:52.357" v="442" actId="1076"/>
          <ac:picMkLst>
            <pc:docMk/>
            <pc:sldMk cId="2597328677" sldId="270"/>
            <ac:picMk id="2" creationId="{BAECB695-966A-1823-544F-CB6BB3D98B44}"/>
          </ac:picMkLst>
        </pc:picChg>
        <pc:picChg chg="add mod">
          <ac:chgData name="Jeff Banham" userId="423d8ed8-7014-4682-9604-5a3673c5e126" providerId="ADAL" clId="{C7036D5A-A08B-45B3-B241-0975E4C6180A}" dt="2024-01-09T15:00:42.966" v="437" actId="1076"/>
          <ac:picMkLst>
            <pc:docMk/>
            <pc:sldMk cId="2597328677" sldId="270"/>
            <ac:picMk id="5" creationId="{49B675FD-0A8E-17DB-88A8-C6D50B5D39C2}"/>
          </ac:picMkLst>
        </pc:picChg>
      </pc:sldChg>
      <pc:sldChg chg="addSp delSp modSp add mod setBg">
        <pc:chgData name="Jeff Banham" userId="423d8ed8-7014-4682-9604-5a3673c5e126" providerId="ADAL" clId="{C7036D5A-A08B-45B3-B241-0975E4C6180A}" dt="2024-01-18T15:57:59.161" v="2127" actId="1076"/>
        <pc:sldMkLst>
          <pc:docMk/>
          <pc:sldMk cId="805177396" sldId="271"/>
        </pc:sldMkLst>
        <pc:spChg chg="mod">
          <ac:chgData name="Jeff Banham" userId="423d8ed8-7014-4682-9604-5a3673c5e126" providerId="ADAL" clId="{C7036D5A-A08B-45B3-B241-0975E4C6180A}" dt="2024-01-09T15:44:51.868" v="566" actId="14100"/>
          <ac:spMkLst>
            <pc:docMk/>
            <pc:sldMk cId="805177396" sldId="271"/>
            <ac:spMk id="2" creationId="{737D3F9E-6B8E-21DB-4586-D9196178C0A0}"/>
          </ac:spMkLst>
        </pc:spChg>
        <pc:spChg chg="mod">
          <ac:chgData name="Jeff Banham" userId="423d8ed8-7014-4682-9604-5a3673c5e126" providerId="ADAL" clId="{C7036D5A-A08B-45B3-B241-0975E4C6180A}" dt="2024-01-09T15:44:51.868" v="566" actId="14100"/>
          <ac:spMkLst>
            <pc:docMk/>
            <pc:sldMk cId="805177396" sldId="271"/>
            <ac:spMk id="3" creationId="{7EE4EEE4-C052-7AF6-D42B-750A00DEEF3E}"/>
          </ac:spMkLst>
        </pc:spChg>
        <pc:spChg chg="mod">
          <ac:chgData name="Jeff Banham" userId="423d8ed8-7014-4682-9604-5a3673c5e126" providerId="ADAL" clId="{C7036D5A-A08B-45B3-B241-0975E4C6180A}" dt="2024-01-09T15:44:51.868" v="566" actId="14100"/>
          <ac:spMkLst>
            <pc:docMk/>
            <pc:sldMk cId="805177396" sldId="271"/>
            <ac:spMk id="4" creationId="{8FCEB183-E1F0-55F7-451E-231EB988B215}"/>
          </ac:spMkLst>
        </pc:spChg>
        <pc:spChg chg="mod">
          <ac:chgData name="Jeff Banham" userId="423d8ed8-7014-4682-9604-5a3673c5e126" providerId="ADAL" clId="{C7036D5A-A08B-45B3-B241-0975E4C6180A}" dt="2024-01-09T15:44:51.868" v="566" actId="14100"/>
          <ac:spMkLst>
            <pc:docMk/>
            <pc:sldMk cId="805177396" sldId="271"/>
            <ac:spMk id="5" creationId="{19359FF5-2145-E8A3-F254-C552330303CA}"/>
          </ac:spMkLst>
        </pc:spChg>
        <pc:spChg chg="mod">
          <ac:chgData name="Jeff Banham" userId="423d8ed8-7014-4682-9604-5a3673c5e126" providerId="ADAL" clId="{C7036D5A-A08B-45B3-B241-0975E4C6180A}" dt="2024-01-09T15:44:51.868" v="566" actId="14100"/>
          <ac:spMkLst>
            <pc:docMk/>
            <pc:sldMk cId="805177396" sldId="271"/>
            <ac:spMk id="6" creationId="{A08DBEF4-FFE6-C927-0372-1398A131D342}"/>
          </ac:spMkLst>
        </pc:spChg>
        <pc:spChg chg="mod">
          <ac:chgData name="Jeff Banham" userId="423d8ed8-7014-4682-9604-5a3673c5e126" providerId="ADAL" clId="{C7036D5A-A08B-45B3-B241-0975E4C6180A}" dt="2024-01-09T15:44:51.868" v="566" actId="14100"/>
          <ac:spMkLst>
            <pc:docMk/>
            <pc:sldMk cId="805177396" sldId="271"/>
            <ac:spMk id="7" creationId="{BC2BDD49-3CE2-F4A7-0EBE-2B18E6FC9A3F}"/>
          </ac:spMkLst>
        </pc:spChg>
        <pc:spChg chg="del">
          <ac:chgData name="Jeff Banham" userId="423d8ed8-7014-4682-9604-5a3673c5e126" providerId="ADAL" clId="{C7036D5A-A08B-45B3-B241-0975E4C6180A}" dt="2024-01-09T15:44:37.060" v="563" actId="478"/>
          <ac:spMkLst>
            <pc:docMk/>
            <pc:sldMk cId="805177396" sldId="271"/>
            <ac:spMk id="965" creationId="{00000000-0000-0000-0000-000000000000}"/>
          </ac:spMkLst>
        </pc:spChg>
        <pc:spChg chg="add mod">
          <ac:chgData name="Jeff Banham" userId="423d8ed8-7014-4682-9604-5a3673c5e126" providerId="ADAL" clId="{C7036D5A-A08B-45B3-B241-0975E4C6180A}" dt="2024-01-12T15:31:23.720" v="1062" actId="1076"/>
          <ac:spMkLst>
            <pc:docMk/>
            <pc:sldMk cId="805177396" sldId="271"/>
            <ac:spMk id="965" creationId="{C44EA3E9-008B-F8CB-AB04-553925ACD098}"/>
          </ac:spMkLst>
        </pc:spChg>
        <pc:spChg chg="del">
          <ac:chgData name="Jeff Banham" userId="423d8ed8-7014-4682-9604-5a3673c5e126" providerId="ADAL" clId="{C7036D5A-A08B-45B3-B241-0975E4C6180A}" dt="2024-01-09T15:44:39.131" v="564" actId="478"/>
          <ac:spMkLst>
            <pc:docMk/>
            <pc:sldMk cId="805177396" sldId="271"/>
            <ac:spMk id="966" creationId="{00000000-0000-0000-0000-000000000000}"/>
          </ac:spMkLst>
        </pc:spChg>
        <pc:spChg chg="add mod">
          <ac:chgData name="Jeff Banham" userId="423d8ed8-7014-4682-9604-5a3673c5e126" providerId="ADAL" clId="{C7036D5A-A08B-45B3-B241-0975E4C6180A}" dt="2024-01-12T15:22:14.514" v="964" actId="6549"/>
          <ac:spMkLst>
            <pc:docMk/>
            <pc:sldMk cId="805177396" sldId="271"/>
            <ac:spMk id="966" creationId="{B2E86F59-F5FD-D77B-BB37-4CF9AF1D0BC0}"/>
          </ac:spMkLst>
        </pc:spChg>
        <pc:spChg chg="mod ord">
          <ac:chgData name="Jeff Banham" userId="423d8ed8-7014-4682-9604-5a3673c5e126" providerId="ADAL" clId="{C7036D5A-A08B-45B3-B241-0975E4C6180A}" dt="2024-01-18T15:55:44.326" v="2108" actId="166"/>
          <ac:spMkLst>
            <pc:docMk/>
            <pc:sldMk cId="805177396" sldId="271"/>
            <ac:spMk id="969" creationId="{AB13D57D-495B-8EA5-08B8-B78C767B4EBC}"/>
          </ac:spMkLst>
        </pc:spChg>
        <pc:spChg chg="add del mod">
          <ac:chgData name="Jeff Banham" userId="423d8ed8-7014-4682-9604-5a3673c5e126" providerId="ADAL" clId="{C7036D5A-A08B-45B3-B241-0975E4C6180A}" dt="2024-01-12T19:03:08.330" v="1685"/>
          <ac:spMkLst>
            <pc:docMk/>
            <pc:sldMk cId="805177396" sldId="271"/>
            <ac:spMk id="971" creationId="{90E3B80F-C504-0761-0F74-697B020A0DB7}"/>
          </ac:spMkLst>
        </pc:spChg>
        <pc:spChg chg="add mod">
          <ac:chgData name="Jeff Banham" userId="423d8ed8-7014-4682-9604-5a3673c5e126" providerId="ADAL" clId="{C7036D5A-A08B-45B3-B241-0975E4C6180A}" dt="2024-01-12T19:05:43.822" v="1718" actId="14100"/>
          <ac:spMkLst>
            <pc:docMk/>
            <pc:sldMk cId="805177396" sldId="271"/>
            <ac:spMk id="972" creationId="{C81887C4-0D88-56C7-4DB0-4B320A53AD9E}"/>
          </ac:spMkLst>
        </pc:spChg>
        <pc:spChg chg="mod">
          <ac:chgData name="Jeff Banham" userId="423d8ed8-7014-4682-9604-5a3673c5e126" providerId="ADAL" clId="{C7036D5A-A08B-45B3-B241-0975E4C6180A}" dt="2024-01-12T19:07:04.674" v="1720" actId="20577"/>
          <ac:spMkLst>
            <pc:docMk/>
            <pc:sldMk cId="805177396" sldId="271"/>
            <ac:spMk id="974" creationId="{3E044AA5-A1F7-792B-76EC-60F1049383DD}"/>
          </ac:spMkLst>
        </pc:spChg>
        <pc:spChg chg="mod">
          <ac:chgData name="Jeff Banham" userId="423d8ed8-7014-4682-9604-5a3673c5e126" providerId="ADAL" clId="{C7036D5A-A08B-45B3-B241-0975E4C6180A}" dt="2024-01-09T15:44:51.868" v="566" actId="14100"/>
          <ac:spMkLst>
            <pc:docMk/>
            <pc:sldMk cId="805177396" sldId="271"/>
            <ac:spMk id="979" creationId="{00000000-0000-0000-0000-000000000000}"/>
          </ac:spMkLst>
        </pc:spChg>
        <pc:spChg chg="mod">
          <ac:chgData name="Jeff Banham" userId="423d8ed8-7014-4682-9604-5a3673c5e126" providerId="ADAL" clId="{C7036D5A-A08B-45B3-B241-0975E4C6180A}" dt="2024-01-09T15:44:51.868" v="566" actId="14100"/>
          <ac:spMkLst>
            <pc:docMk/>
            <pc:sldMk cId="805177396" sldId="271"/>
            <ac:spMk id="980" creationId="{00000000-0000-0000-0000-000000000000}"/>
          </ac:spMkLst>
        </pc:spChg>
        <pc:spChg chg="mod">
          <ac:chgData name="Jeff Banham" userId="423d8ed8-7014-4682-9604-5a3673c5e126" providerId="ADAL" clId="{C7036D5A-A08B-45B3-B241-0975E4C6180A}" dt="2024-01-09T15:44:51.868" v="566" actId="14100"/>
          <ac:spMkLst>
            <pc:docMk/>
            <pc:sldMk cId="805177396" sldId="271"/>
            <ac:spMk id="981" creationId="{00000000-0000-0000-0000-000000000000}"/>
          </ac:spMkLst>
        </pc:spChg>
        <pc:spChg chg="mod">
          <ac:chgData name="Jeff Banham" userId="423d8ed8-7014-4682-9604-5a3673c5e126" providerId="ADAL" clId="{C7036D5A-A08B-45B3-B241-0975E4C6180A}" dt="2024-01-09T15:44:51.868" v="566" actId="14100"/>
          <ac:spMkLst>
            <pc:docMk/>
            <pc:sldMk cId="805177396" sldId="271"/>
            <ac:spMk id="982" creationId="{00000000-0000-0000-0000-000000000000}"/>
          </ac:spMkLst>
        </pc:spChg>
        <pc:spChg chg="mod">
          <ac:chgData name="Jeff Banham" userId="423d8ed8-7014-4682-9604-5a3673c5e126" providerId="ADAL" clId="{C7036D5A-A08B-45B3-B241-0975E4C6180A}" dt="2024-01-09T15:44:51.868" v="566" actId="14100"/>
          <ac:spMkLst>
            <pc:docMk/>
            <pc:sldMk cId="805177396" sldId="271"/>
            <ac:spMk id="1047" creationId="{00000000-0000-0000-0000-000000000000}"/>
          </ac:spMkLst>
        </pc:spChg>
        <pc:spChg chg="mod">
          <ac:chgData name="Jeff Banham" userId="423d8ed8-7014-4682-9604-5a3673c5e126" providerId="ADAL" clId="{C7036D5A-A08B-45B3-B241-0975E4C6180A}" dt="2024-01-09T15:44:51.868" v="566" actId="14100"/>
          <ac:spMkLst>
            <pc:docMk/>
            <pc:sldMk cId="805177396" sldId="271"/>
            <ac:spMk id="1048" creationId="{00000000-0000-0000-0000-000000000000}"/>
          </ac:spMkLst>
        </pc:spChg>
        <pc:spChg chg="mod">
          <ac:chgData name="Jeff Banham" userId="423d8ed8-7014-4682-9604-5a3673c5e126" providerId="ADAL" clId="{C7036D5A-A08B-45B3-B241-0975E4C6180A}" dt="2024-01-09T15:44:51.868" v="566" actId="14100"/>
          <ac:spMkLst>
            <pc:docMk/>
            <pc:sldMk cId="805177396" sldId="271"/>
            <ac:spMk id="1049" creationId="{00000000-0000-0000-0000-000000000000}"/>
          </ac:spMkLst>
        </pc:spChg>
        <pc:spChg chg="mod">
          <ac:chgData name="Jeff Banham" userId="423d8ed8-7014-4682-9604-5a3673c5e126" providerId="ADAL" clId="{C7036D5A-A08B-45B3-B241-0975E4C6180A}" dt="2024-01-09T15:44:51.868" v="566" actId="14100"/>
          <ac:spMkLst>
            <pc:docMk/>
            <pc:sldMk cId="805177396" sldId="271"/>
            <ac:spMk id="1050" creationId="{00000000-0000-0000-0000-000000000000}"/>
          </ac:spMkLst>
        </pc:spChg>
        <pc:spChg chg="mod">
          <ac:chgData name="Jeff Banham" userId="423d8ed8-7014-4682-9604-5a3673c5e126" providerId="ADAL" clId="{C7036D5A-A08B-45B3-B241-0975E4C6180A}" dt="2024-01-09T15:44:51.868" v="566" actId="14100"/>
          <ac:spMkLst>
            <pc:docMk/>
            <pc:sldMk cId="805177396" sldId="271"/>
            <ac:spMk id="1051" creationId="{00000000-0000-0000-0000-000000000000}"/>
          </ac:spMkLst>
        </pc:spChg>
        <pc:spChg chg="mod">
          <ac:chgData name="Jeff Banham" userId="423d8ed8-7014-4682-9604-5a3673c5e126" providerId="ADAL" clId="{C7036D5A-A08B-45B3-B241-0975E4C6180A}" dt="2024-01-09T15:44:51.868" v="566" actId="14100"/>
          <ac:spMkLst>
            <pc:docMk/>
            <pc:sldMk cId="805177396" sldId="271"/>
            <ac:spMk id="1052" creationId="{00000000-0000-0000-0000-000000000000}"/>
          </ac:spMkLst>
        </pc:spChg>
        <pc:spChg chg="mod">
          <ac:chgData name="Jeff Banham" userId="423d8ed8-7014-4682-9604-5a3673c5e126" providerId="ADAL" clId="{C7036D5A-A08B-45B3-B241-0975E4C6180A}" dt="2024-01-09T15:44:51.868" v="566" actId="14100"/>
          <ac:spMkLst>
            <pc:docMk/>
            <pc:sldMk cId="805177396" sldId="271"/>
            <ac:spMk id="1053" creationId="{00000000-0000-0000-0000-000000000000}"/>
          </ac:spMkLst>
        </pc:spChg>
        <pc:spChg chg="mod">
          <ac:chgData name="Jeff Banham" userId="423d8ed8-7014-4682-9604-5a3673c5e126" providerId="ADAL" clId="{C7036D5A-A08B-45B3-B241-0975E4C6180A}" dt="2024-01-12T15:29:19.264" v="1039" actId="1076"/>
          <ac:spMkLst>
            <pc:docMk/>
            <pc:sldMk cId="805177396" sldId="271"/>
            <ac:spMk id="1057" creationId="{9418817B-22FB-DCB6-1B4B-20FC1BEB1D1D}"/>
          </ac:spMkLst>
        </pc:spChg>
        <pc:spChg chg="mod">
          <ac:chgData name="Jeff Banham" userId="423d8ed8-7014-4682-9604-5a3673c5e126" providerId="ADAL" clId="{C7036D5A-A08B-45B3-B241-0975E4C6180A}" dt="2024-01-09T15:44:51.868" v="566" actId="14100"/>
          <ac:spMkLst>
            <pc:docMk/>
            <pc:sldMk cId="805177396" sldId="271"/>
            <ac:spMk id="1058" creationId="{424B35BC-EFAD-10A5-A2B6-929A51E6EAB4}"/>
          </ac:spMkLst>
        </pc:spChg>
        <pc:spChg chg="del mod">
          <ac:chgData name="Jeff Banham" userId="423d8ed8-7014-4682-9604-5a3673c5e126" providerId="ADAL" clId="{C7036D5A-A08B-45B3-B241-0975E4C6180A}" dt="2024-01-12T19:01:11.976" v="1678" actId="478"/>
          <ac:spMkLst>
            <pc:docMk/>
            <pc:sldMk cId="805177396" sldId="271"/>
            <ac:spMk id="1059" creationId="{12732952-B72B-F0FC-5F3E-260B5FD4815E}"/>
          </ac:spMkLst>
        </pc:spChg>
        <pc:spChg chg="mod">
          <ac:chgData name="Jeff Banham" userId="423d8ed8-7014-4682-9604-5a3673c5e126" providerId="ADAL" clId="{C7036D5A-A08B-45B3-B241-0975E4C6180A}" dt="2024-01-09T15:44:51.868" v="566" actId="14100"/>
          <ac:spMkLst>
            <pc:docMk/>
            <pc:sldMk cId="805177396" sldId="271"/>
            <ac:spMk id="1060" creationId="{B37E053F-9C68-78A2-9117-57790B5D19B5}"/>
          </ac:spMkLst>
        </pc:spChg>
        <pc:spChg chg="mod">
          <ac:chgData name="Jeff Banham" userId="423d8ed8-7014-4682-9604-5a3673c5e126" providerId="ADAL" clId="{C7036D5A-A08B-45B3-B241-0975E4C6180A}" dt="2024-01-09T15:44:51.868" v="566" actId="14100"/>
          <ac:spMkLst>
            <pc:docMk/>
            <pc:sldMk cId="805177396" sldId="271"/>
            <ac:spMk id="1061" creationId="{CD8EF9A7-68E7-F87A-EE79-A76DE88BC811}"/>
          </ac:spMkLst>
        </pc:spChg>
        <pc:spChg chg="mod">
          <ac:chgData name="Jeff Banham" userId="423d8ed8-7014-4682-9604-5a3673c5e126" providerId="ADAL" clId="{C7036D5A-A08B-45B3-B241-0975E4C6180A}" dt="2024-01-09T15:44:51.868" v="566" actId="14100"/>
          <ac:spMkLst>
            <pc:docMk/>
            <pc:sldMk cId="805177396" sldId="271"/>
            <ac:spMk id="1062" creationId="{F4585782-CCE0-C4F1-C177-6F3A6BD08A77}"/>
          </ac:spMkLst>
        </pc:spChg>
        <pc:spChg chg="mod">
          <ac:chgData name="Jeff Banham" userId="423d8ed8-7014-4682-9604-5a3673c5e126" providerId="ADAL" clId="{C7036D5A-A08B-45B3-B241-0975E4C6180A}" dt="2024-01-09T15:44:51.868" v="566" actId="14100"/>
          <ac:spMkLst>
            <pc:docMk/>
            <pc:sldMk cId="805177396" sldId="271"/>
            <ac:spMk id="1063" creationId="{B4BB01D1-EDF0-279A-9B4E-4E24D49316F7}"/>
          </ac:spMkLst>
        </pc:spChg>
        <pc:spChg chg="add mod">
          <ac:chgData name="Jeff Banham" userId="423d8ed8-7014-4682-9604-5a3673c5e126" providerId="ADAL" clId="{C7036D5A-A08B-45B3-B241-0975E4C6180A}" dt="2024-01-18T15:56:38.008" v="2117" actId="1076"/>
          <ac:spMkLst>
            <pc:docMk/>
            <pc:sldMk cId="805177396" sldId="271"/>
            <ac:spMk id="1065" creationId="{71FE29DB-912B-6C65-82F0-DBB198C7A944}"/>
          </ac:spMkLst>
        </pc:spChg>
        <pc:spChg chg="mod">
          <ac:chgData name="Jeff Banham" userId="423d8ed8-7014-4682-9604-5a3673c5e126" providerId="ADAL" clId="{C7036D5A-A08B-45B3-B241-0975E4C6180A}" dt="2024-01-18T15:57:52.754" v="2126"/>
          <ac:spMkLst>
            <pc:docMk/>
            <pc:sldMk cId="805177396" sldId="271"/>
            <ac:spMk id="1076" creationId="{887AE3EF-AD9B-78DF-9BF6-39B68ED2DC65}"/>
          </ac:spMkLst>
        </pc:spChg>
        <pc:grpChg chg="mod">
          <ac:chgData name="Jeff Banham" userId="423d8ed8-7014-4682-9604-5a3673c5e126" providerId="ADAL" clId="{C7036D5A-A08B-45B3-B241-0975E4C6180A}" dt="2024-01-09T15:44:51.868" v="566" actId="14100"/>
          <ac:grpSpMkLst>
            <pc:docMk/>
            <pc:sldMk cId="805177396" sldId="271"/>
            <ac:grpSpMk id="8" creationId="{EA0B2909-41F8-46C7-F30A-90A39392A291}"/>
          </ac:grpSpMkLst>
        </pc:grpChg>
        <pc:grpChg chg="mod">
          <ac:chgData name="Jeff Banham" userId="423d8ed8-7014-4682-9604-5a3673c5e126" providerId="ADAL" clId="{C7036D5A-A08B-45B3-B241-0975E4C6180A}" dt="2024-01-09T15:44:51.868" v="566" actId="14100"/>
          <ac:grpSpMkLst>
            <pc:docMk/>
            <pc:sldMk cId="805177396" sldId="271"/>
            <ac:grpSpMk id="61" creationId="{17B99697-80A4-7828-FA95-44F3875C9CB9}"/>
          </ac:grpSpMkLst>
        </pc:grpChg>
        <pc:grpChg chg="add del mod ord">
          <ac:chgData name="Jeff Banham" userId="423d8ed8-7014-4682-9604-5a3673c5e126" providerId="ADAL" clId="{C7036D5A-A08B-45B3-B241-0975E4C6180A}" dt="2024-01-18T15:57:51.882" v="2125" actId="478"/>
          <ac:grpSpMkLst>
            <pc:docMk/>
            <pc:sldMk cId="805177396" sldId="271"/>
            <ac:grpSpMk id="968" creationId="{0F81A78E-A19D-0C2B-05EA-F1D60BFC8638}"/>
          </ac:grpSpMkLst>
        </pc:grpChg>
        <pc:grpChg chg="add mod">
          <ac:chgData name="Jeff Banham" userId="423d8ed8-7014-4682-9604-5a3673c5e126" providerId="ADAL" clId="{C7036D5A-A08B-45B3-B241-0975E4C6180A}" dt="2024-01-12T19:03:37.839" v="1689" actId="1076"/>
          <ac:grpSpMkLst>
            <pc:docMk/>
            <pc:sldMk cId="805177396" sldId="271"/>
            <ac:grpSpMk id="973" creationId="{691AFF77-707E-C8C1-657E-52E1128228E7}"/>
          </ac:grpSpMkLst>
        </pc:grpChg>
        <pc:grpChg chg="mod">
          <ac:chgData name="Jeff Banham" userId="423d8ed8-7014-4682-9604-5a3673c5e126" providerId="ADAL" clId="{C7036D5A-A08B-45B3-B241-0975E4C6180A}" dt="2024-01-09T15:44:51.868" v="566" actId="14100"/>
          <ac:grpSpMkLst>
            <pc:docMk/>
            <pc:sldMk cId="805177396" sldId="271"/>
            <ac:grpSpMk id="983" creationId="{00000000-0000-0000-0000-000000000000}"/>
          </ac:grpSpMkLst>
        </pc:grpChg>
        <pc:grpChg chg="mod">
          <ac:chgData name="Jeff Banham" userId="423d8ed8-7014-4682-9604-5a3673c5e126" providerId="ADAL" clId="{C7036D5A-A08B-45B3-B241-0975E4C6180A}" dt="2024-01-09T15:44:51.868" v="566" actId="14100"/>
          <ac:grpSpMkLst>
            <pc:docMk/>
            <pc:sldMk cId="805177396" sldId="271"/>
            <ac:grpSpMk id="1036" creationId="{00000000-0000-0000-0000-000000000000}"/>
          </ac:grpSpMkLst>
        </pc:grpChg>
        <pc:grpChg chg="add mod">
          <ac:chgData name="Jeff Banham" userId="423d8ed8-7014-4682-9604-5a3673c5e126" providerId="ADAL" clId="{C7036D5A-A08B-45B3-B241-0975E4C6180A}" dt="2024-01-18T15:57:59.161" v="2127" actId="1076"/>
          <ac:grpSpMkLst>
            <pc:docMk/>
            <pc:sldMk cId="805177396" sldId="271"/>
            <ac:grpSpMk id="1075" creationId="{AC8BBACB-8F38-3159-E673-B2350F3F73BE}"/>
          </ac:grpSpMkLst>
        </pc:grpChg>
        <pc:picChg chg="add mod">
          <ac:chgData name="Jeff Banham" userId="423d8ed8-7014-4682-9604-5a3673c5e126" providerId="ADAL" clId="{C7036D5A-A08B-45B3-B241-0975E4C6180A}" dt="2024-01-18T15:56:22.400" v="2114" actId="1076"/>
          <ac:picMkLst>
            <pc:docMk/>
            <pc:sldMk cId="805177396" sldId="271"/>
            <ac:picMk id="967" creationId="{55F7ED26-A0E8-9721-2313-A1F300699D95}"/>
          </ac:picMkLst>
        </pc:picChg>
        <pc:picChg chg="mod">
          <ac:chgData name="Jeff Banham" userId="423d8ed8-7014-4682-9604-5a3673c5e126" providerId="ADAL" clId="{C7036D5A-A08B-45B3-B241-0975E4C6180A}" dt="2024-01-12T19:02:27.201" v="1682"/>
          <ac:picMkLst>
            <pc:docMk/>
            <pc:sldMk cId="805177396" sldId="271"/>
            <ac:picMk id="970" creationId="{37E4BA33-2443-931D-6532-C6468ABD0E2C}"/>
          </ac:picMkLst>
        </pc:picChg>
        <pc:picChg chg="mod">
          <ac:chgData name="Jeff Banham" userId="423d8ed8-7014-4682-9604-5a3673c5e126" providerId="ADAL" clId="{C7036D5A-A08B-45B3-B241-0975E4C6180A}" dt="2024-01-12T19:03:28.480" v="1688"/>
          <ac:picMkLst>
            <pc:docMk/>
            <pc:sldMk cId="805177396" sldId="271"/>
            <ac:picMk id="975" creationId="{350A0F79-9F67-B974-1CFF-957D209A4C4A}"/>
          </ac:picMkLst>
        </pc:picChg>
        <pc:picChg chg="add mod">
          <ac:chgData name="Jeff Banham" userId="423d8ed8-7014-4682-9604-5a3673c5e126" providerId="ADAL" clId="{C7036D5A-A08B-45B3-B241-0975E4C6180A}" dt="2024-01-12T19:05:12.646" v="1697" actId="1076"/>
          <ac:picMkLst>
            <pc:docMk/>
            <pc:sldMk cId="805177396" sldId="271"/>
            <ac:picMk id="977" creationId="{19BF4BFC-5165-02AE-E4F2-E83D1F5FDD8B}"/>
          </ac:picMkLst>
        </pc:picChg>
        <pc:picChg chg="add mod">
          <ac:chgData name="Jeff Banham" userId="423d8ed8-7014-4682-9604-5a3673c5e126" providerId="ADAL" clId="{C7036D5A-A08B-45B3-B241-0975E4C6180A}" dt="2024-01-12T19:15:48.654" v="1749" actId="1076"/>
          <ac:picMkLst>
            <pc:docMk/>
            <pc:sldMk cId="805177396" sldId="271"/>
            <ac:picMk id="1064" creationId="{D88A0615-14E6-E231-1307-C5527C5ED1BB}"/>
          </ac:picMkLst>
        </pc:picChg>
        <pc:picChg chg="add mod">
          <ac:chgData name="Jeff Banham" userId="423d8ed8-7014-4682-9604-5a3673c5e126" providerId="ADAL" clId="{C7036D5A-A08B-45B3-B241-0975E4C6180A}" dt="2024-01-18T15:56:47.102" v="2120" actId="1076"/>
          <ac:picMkLst>
            <pc:docMk/>
            <pc:sldMk cId="805177396" sldId="271"/>
            <ac:picMk id="1067" creationId="{3BD3F714-4026-C77C-56DC-6E948DCDD901}"/>
          </ac:picMkLst>
        </pc:picChg>
        <pc:picChg chg="mod">
          <ac:chgData name="Jeff Banham" userId="423d8ed8-7014-4682-9604-5a3673c5e126" providerId="ADAL" clId="{C7036D5A-A08B-45B3-B241-0975E4C6180A}" dt="2024-01-18T15:57:52.754" v="2126"/>
          <ac:picMkLst>
            <pc:docMk/>
            <pc:sldMk cId="805177396" sldId="271"/>
            <ac:picMk id="1077" creationId="{B385930E-E98B-2217-67BC-5E183F612DFB}"/>
          </ac:picMkLst>
        </pc:picChg>
        <pc:cxnChg chg="add mod">
          <ac:chgData name="Jeff Banham" userId="423d8ed8-7014-4682-9604-5a3673c5e126" providerId="ADAL" clId="{C7036D5A-A08B-45B3-B241-0975E4C6180A}" dt="2024-01-18T15:56:17.545" v="2113" actId="1076"/>
          <ac:cxnSpMkLst>
            <pc:docMk/>
            <pc:sldMk cId="805177396" sldId="271"/>
            <ac:cxnSpMk id="976" creationId="{F007BF94-381E-73A9-9D04-F3FEDD54AD73}"/>
          </ac:cxnSpMkLst>
        </pc:cxnChg>
        <pc:cxnChg chg="add mod">
          <ac:chgData name="Jeff Banham" userId="423d8ed8-7014-4682-9604-5a3673c5e126" providerId="ADAL" clId="{C7036D5A-A08B-45B3-B241-0975E4C6180A}" dt="2024-01-18T15:55:31.696" v="2106" actId="14100"/>
          <ac:cxnSpMkLst>
            <pc:docMk/>
            <pc:sldMk cId="805177396" sldId="271"/>
            <ac:cxnSpMk id="978" creationId="{C6234C7B-4516-05F1-233E-98BE6AC2F50D}"/>
          </ac:cxnSpMkLst>
        </pc:cxnChg>
        <pc:cxnChg chg="add mod ord">
          <ac:chgData name="Jeff Banham" userId="423d8ed8-7014-4682-9604-5a3673c5e126" providerId="ADAL" clId="{C7036D5A-A08B-45B3-B241-0975E4C6180A}" dt="2024-01-18T15:57:51.882" v="2125" actId="478"/>
          <ac:cxnSpMkLst>
            <pc:docMk/>
            <pc:sldMk cId="805177396" sldId="271"/>
            <ac:cxnSpMk id="1066" creationId="{08EBA29F-4FC9-66B6-EEEB-C89048A98DE9}"/>
          </ac:cxnSpMkLst>
        </pc:cxnChg>
        <pc:cxnChg chg="add mod">
          <ac:chgData name="Jeff Banham" userId="423d8ed8-7014-4682-9604-5a3673c5e126" providerId="ADAL" clId="{C7036D5A-A08B-45B3-B241-0975E4C6180A}" dt="2024-01-18T15:56:32.727" v="2116" actId="1076"/>
          <ac:cxnSpMkLst>
            <pc:docMk/>
            <pc:sldMk cId="805177396" sldId="271"/>
            <ac:cxnSpMk id="1073" creationId="{7840F6A5-4EE9-279B-354B-2C51DE7D5C2A}"/>
          </ac:cxnSpMkLst>
        </pc:cxnChg>
        <pc:cxnChg chg="add mod">
          <ac:chgData name="Jeff Banham" userId="423d8ed8-7014-4682-9604-5a3673c5e126" providerId="ADAL" clId="{C7036D5A-A08B-45B3-B241-0975E4C6180A}" dt="2024-01-18T15:56:57.296" v="2122" actId="1076"/>
          <ac:cxnSpMkLst>
            <pc:docMk/>
            <pc:sldMk cId="805177396" sldId="271"/>
            <ac:cxnSpMk id="1074" creationId="{FC626ECF-7B2C-EEEC-D350-64022D2975E4}"/>
          </ac:cxnSpMkLst>
        </pc:cxnChg>
      </pc:sldChg>
      <pc:sldChg chg="addSp delSp modSp add mod modTransition setBg">
        <pc:chgData name="Jeff Banham" userId="423d8ed8-7014-4682-9604-5a3673c5e126" providerId="ADAL" clId="{C7036D5A-A08B-45B3-B241-0975E4C6180A}" dt="2024-01-12T15:38:44.653" v="1336"/>
        <pc:sldMkLst>
          <pc:docMk/>
          <pc:sldMk cId="1622692636" sldId="272"/>
        </pc:sldMkLst>
        <pc:spChg chg="del">
          <ac:chgData name="Jeff Banham" userId="423d8ed8-7014-4682-9604-5a3673c5e126" providerId="ADAL" clId="{C7036D5A-A08B-45B3-B241-0975E4C6180A}" dt="2024-01-11T14:58:26.704" v="680" actId="478"/>
          <ac:spMkLst>
            <pc:docMk/>
            <pc:sldMk cId="1622692636" sldId="272"/>
            <ac:spMk id="965" creationId="{00000000-0000-0000-0000-000000000000}"/>
          </ac:spMkLst>
        </pc:spChg>
        <pc:spChg chg="del">
          <ac:chgData name="Jeff Banham" userId="423d8ed8-7014-4682-9604-5a3673c5e126" providerId="ADAL" clId="{C7036D5A-A08B-45B3-B241-0975E4C6180A}" dt="2024-01-11T14:58:28.751" v="681" actId="478"/>
          <ac:spMkLst>
            <pc:docMk/>
            <pc:sldMk cId="1622692636" sldId="272"/>
            <ac:spMk id="966" creationId="{00000000-0000-0000-0000-000000000000}"/>
          </ac:spMkLst>
        </pc:spChg>
        <pc:spChg chg="add mod">
          <ac:chgData name="Jeff Banham" userId="423d8ed8-7014-4682-9604-5a3673c5e126" providerId="ADAL" clId="{C7036D5A-A08B-45B3-B241-0975E4C6180A}" dt="2024-01-12T15:29:56.094" v="1050" actId="122"/>
          <ac:spMkLst>
            <pc:docMk/>
            <pc:sldMk cId="1622692636" sldId="272"/>
            <ac:spMk id="967" creationId="{AF576489-8C61-588A-2A0E-895E8DFC7962}"/>
          </ac:spMkLst>
        </pc:spChg>
        <pc:spChg chg="mod">
          <ac:chgData name="Jeff Banham" userId="423d8ed8-7014-4682-9604-5a3673c5e126" providerId="ADAL" clId="{C7036D5A-A08B-45B3-B241-0975E4C6180A}" dt="2024-01-12T15:31:01.031" v="1059" actId="1076"/>
          <ac:spMkLst>
            <pc:docMk/>
            <pc:sldMk cId="1622692636" sldId="272"/>
            <ac:spMk id="1057" creationId="{9418817B-22FB-DCB6-1B4B-20FC1BEB1D1D}"/>
          </ac:spMkLst>
        </pc:spChg>
        <pc:spChg chg="del">
          <ac:chgData name="Jeff Banham" userId="423d8ed8-7014-4682-9604-5a3673c5e126" providerId="ADAL" clId="{C7036D5A-A08B-45B3-B241-0975E4C6180A}" dt="2024-01-09T15:23:27.729" v="525" actId="478"/>
          <ac:spMkLst>
            <pc:docMk/>
            <pc:sldMk cId="1622692636" sldId="272"/>
            <ac:spMk id="1059" creationId="{12732952-B72B-F0FC-5F3E-260B5FD4815E}"/>
          </ac:spMkLst>
        </pc:spChg>
      </pc:sldChg>
      <pc:sldChg chg="addSp delSp modSp new del ord">
        <pc:chgData name="Jeff Banham" userId="423d8ed8-7014-4682-9604-5a3673c5e126" providerId="ADAL" clId="{C7036D5A-A08B-45B3-B241-0975E4C6180A}" dt="2024-01-12T18:45:04.199" v="1618" actId="47"/>
        <pc:sldMkLst>
          <pc:docMk/>
          <pc:sldMk cId="4185033040" sldId="273"/>
        </pc:sldMkLst>
        <pc:spChg chg="add del mod">
          <ac:chgData name="Jeff Banham" userId="423d8ed8-7014-4682-9604-5a3673c5e126" providerId="ADAL" clId="{C7036D5A-A08B-45B3-B241-0975E4C6180A}" dt="2024-01-09T16:10:05.789" v="590" actId="767"/>
          <ac:spMkLst>
            <pc:docMk/>
            <pc:sldMk cId="4185033040" sldId="273"/>
            <ac:spMk id="2" creationId="{3957E1C4-A0C6-87E9-771D-2717D8FB13DE}"/>
          </ac:spMkLst>
        </pc:spChg>
        <pc:spChg chg="add del mod">
          <ac:chgData name="Jeff Banham" userId="423d8ed8-7014-4682-9604-5a3673c5e126" providerId="ADAL" clId="{C7036D5A-A08B-45B3-B241-0975E4C6180A}" dt="2024-01-09T16:09:10.550" v="583"/>
          <ac:spMkLst>
            <pc:docMk/>
            <pc:sldMk cId="4185033040" sldId="273"/>
            <ac:spMk id="3" creationId="{A28FC0EE-418A-B1AA-006D-59DFE5E6C2E3}"/>
          </ac:spMkLst>
        </pc:spChg>
        <pc:spChg chg="add del mod">
          <ac:chgData name="Jeff Banham" userId="423d8ed8-7014-4682-9604-5a3673c5e126" providerId="ADAL" clId="{C7036D5A-A08B-45B3-B241-0975E4C6180A}" dt="2024-01-09T16:10:05.325" v="589"/>
          <ac:spMkLst>
            <pc:docMk/>
            <pc:sldMk cId="4185033040" sldId="273"/>
            <ac:spMk id="4" creationId="{5F4AB225-A4F1-5450-8501-B6DA5E1288F0}"/>
          </ac:spMkLst>
        </pc:spChg>
        <pc:spChg chg="add mod">
          <ac:chgData name="Jeff Banham" userId="423d8ed8-7014-4682-9604-5a3673c5e126" providerId="ADAL" clId="{C7036D5A-A08B-45B3-B241-0975E4C6180A}" dt="2024-01-09T16:10:22.602" v="593" actId="14100"/>
          <ac:spMkLst>
            <pc:docMk/>
            <pc:sldMk cId="4185033040" sldId="273"/>
            <ac:spMk id="5" creationId="{9ED94E0E-4549-991B-0101-1C8D44C9B8CB}"/>
          </ac:spMkLst>
        </pc:spChg>
      </pc:sldChg>
      <pc:sldChg chg="delSp modSp add mod ord setBg">
        <pc:chgData name="Jeff Banham" userId="423d8ed8-7014-4682-9604-5a3673c5e126" providerId="ADAL" clId="{C7036D5A-A08B-45B3-B241-0975E4C6180A}" dt="2024-01-12T15:40:19.434" v="1341"/>
        <pc:sldMkLst>
          <pc:docMk/>
          <pc:sldMk cId="680432068" sldId="274"/>
        </pc:sldMkLst>
        <pc:spChg chg="del">
          <ac:chgData name="Jeff Banham" userId="423d8ed8-7014-4682-9604-5a3673c5e126" providerId="ADAL" clId="{C7036D5A-A08B-45B3-B241-0975E4C6180A}" dt="2024-01-12T15:23:56.725" v="1013" actId="478"/>
          <ac:spMkLst>
            <pc:docMk/>
            <pc:sldMk cId="680432068" sldId="274"/>
            <ac:spMk id="7" creationId="{BC2BDD49-3CE2-F4A7-0EBE-2B18E6FC9A3F}"/>
          </ac:spMkLst>
        </pc:spChg>
        <pc:spChg chg="mod">
          <ac:chgData name="Jeff Banham" userId="423d8ed8-7014-4682-9604-5a3673c5e126" providerId="ADAL" clId="{C7036D5A-A08B-45B3-B241-0975E4C6180A}" dt="2024-01-12T15:24:30.701" v="1032" actId="207"/>
          <ac:spMkLst>
            <pc:docMk/>
            <pc:sldMk cId="680432068" sldId="274"/>
            <ac:spMk id="967" creationId="{AF576489-8C61-588A-2A0E-895E8DFC7962}"/>
          </ac:spMkLst>
        </pc:spChg>
        <pc:spChg chg="del">
          <ac:chgData name="Jeff Banham" userId="423d8ed8-7014-4682-9604-5a3673c5e126" providerId="ADAL" clId="{C7036D5A-A08B-45B3-B241-0975E4C6180A}" dt="2024-01-12T15:24:33.784" v="1033" actId="478"/>
          <ac:spMkLst>
            <pc:docMk/>
            <pc:sldMk cId="680432068" sldId="274"/>
            <ac:spMk id="1057" creationId="{9418817B-22FB-DCB6-1B4B-20FC1BEB1D1D}"/>
          </ac:spMkLst>
        </pc:spChg>
      </pc:sldChg>
      <pc:sldChg chg="modSp add mod setBg">
        <pc:chgData name="Jeff Banham" userId="423d8ed8-7014-4682-9604-5a3673c5e126" providerId="ADAL" clId="{C7036D5A-A08B-45B3-B241-0975E4C6180A}" dt="2024-01-25T17:15:48.881" v="2892" actId="207"/>
        <pc:sldMkLst>
          <pc:docMk/>
          <pc:sldMk cId="3437247380" sldId="275"/>
        </pc:sldMkLst>
        <pc:spChg chg="mod">
          <ac:chgData name="Jeff Banham" userId="423d8ed8-7014-4682-9604-5a3673c5e126" providerId="ADAL" clId="{C7036D5A-A08B-45B3-B241-0975E4C6180A}" dt="2024-01-12T15:35:34.728" v="1204" actId="20577"/>
          <ac:spMkLst>
            <pc:docMk/>
            <pc:sldMk cId="3437247380" sldId="275"/>
            <ac:spMk id="4" creationId="{9077648E-F9AB-CAB5-DDBC-1952CFBE52F5}"/>
          </ac:spMkLst>
        </pc:spChg>
        <pc:spChg chg="mod">
          <ac:chgData name="Jeff Banham" userId="423d8ed8-7014-4682-9604-5a3673c5e126" providerId="ADAL" clId="{C7036D5A-A08B-45B3-B241-0975E4C6180A}" dt="2024-01-25T17:15:48.881" v="2892" actId="207"/>
          <ac:spMkLst>
            <pc:docMk/>
            <pc:sldMk cId="3437247380" sldId="275"/>
            <ac:spMk id="707" creationId="{00000000-0000-0000-0000-000000000000}"/>
          </ac:spMkLst>
        </pc:spChg>
        <pc:spChg chg="mod">
          <ac:chgData name="Jeff Banham" userId="423d8ed8-7014-4682-9604-5a3673c5e126" providerId="ADAL" clId="{C7036D5A-A08B-45B3-B241-0975E4C6180A}" dt="2024-01-25T17:15:48.881" v="2892" actId="207"/>
          <ac:spMkLst>
            <pc:docMk/>
            <pc:sldMk cId="3437247380" sldId="275"/>
            <ac:spMk id="708" creationId="{00000000-0000-0000-0000-000000000000}"/>
          </ac:spMkLst>
        </pc:spChg>
        <pc:spChg chg="mod">
          <ac:chgData name="Jeff Banham" userId="423d8ed8-7014-4682-9604-5a3673c5e126" providerId="ADAL" clId="{C7036D5A-A08B-45B3-B241-0975E4C6180A}" dt="2024-01-12T15:36:08.231" v="1210" actId="14100"/>
          <ac:spMkLst>
            <pc:docMk/>
            <pc:sldMk cId="3437247380" sldId="275"/>
            <ac:spMk id="786" creationId="{00000000-0000-0000-0000-000000000000}"/>
          </ac:spMkLst>
        </pc:spChg>
        <pc:grpChg chg="mod">
          <ac:chgData name="Jeff Banham" userId="423d8ed8-7014-4682-9604-5a3673c5e126" providerId="ADAL" clId="{C7036D5A-A08B-45B3-B241-0975E4C6180A}" dt="2024-01-25T17:15:48.881" v="2892" actId="207"/>
          <ac:grpSpMkLst>
            <pc:docMk/>
            <pc:sldMk cId="3437247380" sldId="275"/>
            <ac:grpSpMk id="706" creationId="{00000000-0000-0000-0000-000000000000}"/>
          </ac:grpSpMkLst>
        </pc:grpChg>
      </pc:sldChg>
      <pc:sldChg chg="addSp delSp modSp add mod modTransition setBg">
        <pc:chgData name="Jeff Banham" userId="423d8ed8-7014-4682-9604-5a3673c5e126" providerId="ADAL" clId="{C7036D5A-A08B-45B3-B241-0975E4C6180A}" dt="2024-01-25T17:20:40.674" v="2921" actId="20577"/>
        <pc:sldMkLst>
          <pc:docMk/>
          <pc:sldMk cId="89339850" sldId="276"/>
        </pc:sldMkLst>
        <pc:spChg chg="mod">
          <ac:chgData name="Jeff Banham" userId="423d8ed8-7014-4682-9604-5a3673c5e126" providerId="ADAL" clId="{C7036D5A-A08B-45B3-B241-0975E4C6180A}" dt="2024-01-25T17:20:40.674" v="2921" actId="20577"/>
          <ac:spMkLst>
            <pc:docMk/>
            <pc:sldMk cId="89339850" sldId="276"/>
            <ac:spMk id="3" creationId="{D678EA7A-6610-37FE-5D27-062AD7A4B779}"/>
          </ac:spMkLst>
        </pc:spChg>
        <pc:spChg chg="add del mod">
          <ac:chgData name="Jeff Banham" userId="423d8ed8-7014-4682-9604-5a3673c5e126" providerId="ADAL" clId="{C7036D5A-A08B-45B3-B241-0975E4C6180A}" dt="2024-01-12T19:29:26.198" v="1753" actId="478"/>
          <ac:spMkLst>
            <pc:docMk/>
            <pc:sldMk cId="89339850" sldId="276"/>
            <ac:spMk id="4" creationId="{0AFBE0F4-60C3-8C04-65D8-9DF352190E3B}"/>
          </ac:spMkLst>
        </pc:spChg>
        <pc:spChg chg="add mod">
          <ac:chgData name="Jeff Banham" userId="423d8ed8-7014-4682-9604-5a3673c5e126" providerId="ADAL" clId="{C7036D5A-A08B-45B3-B241-0975E4C6180A}" dt="2024-01-12T19:30:07.133" v="1776" actId="20577"/>
          <ac:spMkLst>
            <pc:docMk/>
            <pc:sldMk cId="89339850" sldId="276"/>
            <ac:spMk id="5" creationId="{A08CBB3C-2F45-C16E-F9EF-2624E6C33872}"/>
          </ac:spMkLst>
        </pc:spChg>
        <pc:spChg chg="mod">
          <ac:chgData name="Jeff Banham" userId="423d8ed8-7014-4682-9604-5a3673c5e126" providerId="ADAL" clId="{C7036D5A-A08B-45B3-B241-0975E4C6180A}" dt="2024-01-25T17:16:29.799" v="2899" actId="207"/>
          <ac:spMkLst>
            <pc:docMk/>
            <pc:sldMk cId="89339850" sldId="276"/>
            <ac:spMk id="797" creationId="{00000000-0000-0000-0000-000000000000}"/>
          </ac:spMkLst>
        </pc:spChg>
        <pc:spChg chg="mod">
          <ac:chgData name="Jeff Banham" userId="423d8ed8-7014-4682-9604-5a3673c5e126" providerId="ADAL" clId="{C7036D5A-A08B-45B3-B241-0975E4C6180A}" dt="2024-01-25T17:16:29.799" v="2899" actId="207"/>
          <ac:spMkLst>
            <pc:docMk/>
            <pc:sldMk cId="89339850" sldId="276"/>
            <ac:spMk id="798" creationId="{00000000-0000-0000-0000-000000000000}"/>
          </ac:spMkLst>
        </pc:spChg>
        <pc:spChg chg="mod">
          <ac:chgData name="Jeff Banham" userId="423d8ed8-7014-4682-9604-5a3673c5e126" providerId="ADAL" clId="{C7036D5A-A08B-45B3-B241-0975E4C6180A}" dt="2024-01-25T17:16:33.478" v="2900" actId="207"/>
          <ac:spMkLst>
            <pc:docMk/>
            <pc:sldMk cId="89339850" sldId="276"/>
            <ac:spMk id="826" creationId="{00000000-0000-0000-0000-000000000000}"/>
          </ac:spMkLst>
        </pc:spChg>
        <pc:spChg chg="mod">
          <ac:chgData name="Jeff Banham" userId="423d8ed8-7014-4682-9604-5a3673c5e126" providerId="ADAL" clId="{C7036D5A-A08B-45B3-B241-0975E4C6180A}" dt="2024-01-25T17:16:36.489" v="2901" actId="207"/>
          <ac:spMkLst>
            <pc:docMk/>
            <pc:sldMk cId="89339850" sldId="276"/>
            <ac:spMk id="827" creationId="{00000000-0000-0000-0000-000000000000}"/>
          </ac:spMkLst>
        </pc:spChg>
        <pc:grpChg chg="mod">
          <ac:chgData name="Jeff Banham" userId="423d8ed8-7014-4682-9604-5a3673c5e126" providerId="ADAL" clId="{C7036D5A-A08B-45B3-B241-0975E4C6180A}" dt="2024-01-25T17:16:29.799" v="2899" actId="207"/>
          <ac:grpSpMkLst>
            <pc:docMk/>
            <pc:sldMk cId="89339850" sldId="276"/>
            <ac:grpSpMk id="796" creationId="{00000000-0000-0000-0000-000000000000}"/>
          </ac:grpSpMkLst>
        </pc:grpChg>
        <pc:grpChg chg="del">
          <ac:chgData name="Jeff Banham" userId="423d8ed8-7014-4682-9604-5a3673c5e126" providerId="ADAL" clId="{C7036D5A-A08B-45B3-B241-0975E4C6180A}" dt="2024-01-12T19:31:20.214" v="1782" actId="478"/>
          <ac:grpSpMkLst>
            <pc:docMk/>
            <pc:sldMk cId="89339850" sldId="276"/>
            <ac:grpSpMk id="815" creationId="{00000000-0000-0000-0000-000000000000}"/>
          </ac:grpSpMkLst>
        </pc:grpChg>
        <pc:picChg chg="add mod">
          <ac:chgData name="Jeff Banham" userId="423d8ed8-7014-4682-9604-5a3673c5e126" providerId="ADAL" clId="{C7036D5A-A08B-45B3-B241-0975E4C6180A}" dt="2024-01-18T16:48:10.086" v="2325" actId="1076"/>
          <ac:picMkLst>
            <pc:docMk/>
            <pc:sldMk cId="89339850" sldId="276"/>
            <ac:picMk id="6" creationId="{C5C55C04-4615-9C66-2212-B1A2B205F16B}"/>
          </ac:picMkLst>
        </pc:picChg>
        <pc:picChg chg="add del mod">
          <ac:chgData name="Jeff Banham" userId="423d8ed8-7014-4682-9604-5a3673c5e126" providerId="ADAL" clId="{C7036D5A-A08B-45B3-B241-0975E4C6180A}" dt="2024-01-18T16:47:42.485" v="2318" actId="478"/>
          <ac:picMkLst>
            <pc:docMk/>
            <pc:sldMk cId="89339850" sldId="276"/>
            <ac:picMk id="7" creationId="{622E89D5-1B55-CCB0-4A90-8A5AD44DEE10}"/>
          </ac:picMkLst>
        </pc:picChg>
      </pc:sldChg>
      <pc:sldChg chg="modSp add mod setBg">
        <pc:chgData name="Jeff Banham" userId="423d8ed8-7014-4682-9604-5a3673c5e126" providerId="ADAL" clId="{C7036D5A-A08B-45B3-B241-0975E4C6180A}" dt="2024-01-25T17:17:28.478" v="2907" actId="207"/>
        <pc:sldMkLst>
          <pc:docMk/>
          <pc:sldMk cId="1761416793" sldId="277"/>
        </pc:sldMkLst>
        <pc:spChg chg="mod">
          <ac:chgData name="Jeff Banham" userId="423d8ed8-7014-4682-9604-5a3673c5e126" providerId="ADAL" clId="{C7036D5A-A08B-45B3-B241-0975E4C6180A}" dt="2024-01-17T18:48:06.268" v="2096" actId="20577"/>
          <ac:spMkLst>
            <pc:docMk/>
            <pc:sldMk cId="1761416793" sldId="277"/>
            <ac:spMk id="3" creationId="{D678EA7A-6610-37FE-5D27-062AD7A4B779}"/>
          </ac:spMkLst>
        </pc:spChg>
        <pc:spChg chg="mod">
          <ac:chgData name="Jeff Banham" userId="423d8ed8-7014-4682-9604-5a3673c5e126" providerId="ADAL" clId="{C7036D5A-A08B-45B3-B241-0975E4C6180A}" dt="2024-01-12T15:45:41.258" v="1588" actId="404"/>
          <ac:spMkLst>
            <pc:docMk/>
            <pc:sldMk cId="1761416793" sldId="277"/>
            <ac:spMk id="4" creationId="{0AFBE0F4-60C3-8C04-65D8-9DF352190E3B}"/>
          </ac:spMkLst>
        </pc:spChg>
        <pc:spChg chg="mod">
          <ac:chgData name="Jeff Banham" userId="423d8ed8-7014-4682-9604-5a3673c5e126" providerId="ADAL" clId="{C7036D5A-A08B-45B3-B241-0975E4C6180A}" dt="2024-01-25T17:17:28.478" v="2907" actId="207"/>
          <ac:spMkLst>
            <pc:docMk/>
            <pc:sldMk cId="1761416793" sldId="277"/>
            <ac:spMk id="797" creationId="{00000000-0000-0000-0000-000000000000}"/>
          </ac:spMkLst>
        </pc:spChg>
        <pc:spChg chg="mod">
          <ac:chgData name="Jeff Banham" userId="423d8ed8-7014-4682-9604-5a3673c5e126" providerId="ADAL" clId="{C7036D5A-A08B-45B3-B241-0975E4C6180A}" dt="2024-01-25T17:17:28.478" v="2907" actId="207"/>
          <ac:spMkLst>
            <pc:docMk/>
            <pc:sldMk cId="1761416793" sldId="277"/>
            <ac:spMk id="798" creationId="{00000000-0000-0000-0000-000000000000}"/>
          </ac:spMkLst>
        </pc:spChg>
        <pc:spChg chg="mod">
          <ac:chgData name="Jeff Banham" userId="423d8ed8-7014-4682-9604-5a3673c5e126" providerId="ADAL" clId="{C7036D5A-A08B-45B3-B241-0975E4C6180A}" dt="2024-01-25T17:17:28.478" v="2907" actId="207"/>
          <ac:spMkLst>
            <pc:docMk/>
            <pc:sldMk cId="1761416793" sldId="277"/>
            <ac:spMk id="826" creationId="{00000000-0000-0000-0000-000000000000}"/>
          </ac:spMkLst>
        </pc:spChg>
        <pc:spChg chg="mod">
          <ac:chgData name="Jeff Banham" userId="423d8ed8-7014-4682-9604-5a3673c5e126" providerId="ADAL" clId="{C7036D5A-A08B-45B3-B241-0975E4C6180A}" dt="2024-01-25T17:17:28.478" v="2907" actId="207"/>
          <ac:spMkLst>
            <pc:docMk/>
            <pc:sldMk cId="1761416793" sldId="277"/>
            <ac:spMk id="827" creationId="{00000000-0000-0000-0000-000000000000}"/>
          </ac:spMkLst>
        </pc:spChg>
        <pc:grpChg chg="mod">
          <ac:chgData name="Jeff Banham" userId="423d8ed8-7014-4682-9604-5a3673c5e126" providerId="ADAL" clId="{C7036D5A-A08B-45B3-B241-0975E4C6180A}" dt="2024-01-25T17:17:28.478" v="2907" actId="207"/>
          <ac:grpSpMkLst>
            <pc:docMk/>
            <pc:sldMk cId="1761416793" sldId="277"/>
            <ac:grpSpMk id="796" creationId="{00000000-0000-0000-0000-000000000000}"/>
          </ac:grpSpMkLst>
        </pc:grpChg>
      </pc:sldChg>
      <pc:sldChg chg="addSp modSp add mod ord setBg">
        <pc:chgData name="Jeff Banham" userId="423d8ed8-7014-4682-9604-5a3673c5e126" providerId="ADAL" clId="{C7036D5A-A08B-45B3-B241-0975E4C6180A}" dt="2024-01-25T17:22:57.607" v="3101" actId="20577"/>
        <pc:sldMkLst>
          <pc:docMk/>
          <pc:sldMk cId="997179853" sldId="278"/>
        </pc:sldMkLst>
        <pc:spChg chg="mod">
          <ac:chgData name="Jeff Banham" userId="423d8ed8-7014-4682-9604-5a3673c5e126" providerId="ADAL" clId="{C7036D5A-A08B-45B3-B241-0975E4C6180A}" dt="2024-01-25T17:22:57.607" v="3101" actId="20577"/>
          <ac:spMkLst>
            <pc:docMk/>
            <pc:sldMk cId="997179853" sldId="278"/>
            <ac:spMk id="3" creationId="{D678EA7A-6610-37FE-5D27-062AD7A4B779}"/>
          </ac:spMkLst>
        </pc:spChg>
        <pc:spChg chg="add mod">
          <ac:chgData name="Jeff Banham" userId="423d8ed8-7014-4682-9604-5a3673c5e126" providerId="ADAL" clId="{C7036D5A-A08B-45B3-B241-0975E4C6180A}" dt="2024-01-18T16:41:47.174" v="2315" actId="20577"/>
          <ac:spMkLst>
            <pc:docMk/>
            <pc:sldMk cId="997179853" sldId="278"/>
            <ac:spMk id="4" creationId="{88CFF8B1-87FD-BA89-C0D0-C2DB3F5691BC}"/>
          </ac:spMkLst>
        </pc:spChg>
        <pc:spChg chg="mod">
          <ac:chgData name="Jeff Banham" userId="423d8ed8-7014-4682-9604-5a3673c5e126" providerId="ADAL" clId="{C7036D5A-A08B-45B3-B241-0975E4C6180A}" dt="2024-01-25T17:17:13.070" v="2905" actId="207"/>
          <ac:spMkLst>
            <pc:docMk/>
            <pc:sldMk cId="997179853" sldId="278"/>
            <ac:spMk id="797" creationId="{00000000-0000-0000-0000-000000000000}"/>
          </ac:spMkLst>
        </pc:spChg>
        <pc:spChg chg="mod">
          <ac:chgData name="Jeff Banham" userId="423d8ed8-7014-4682-9604-5a3673c5e126" providerId="ADAL" clId="{C7036D5A-A08B-45B3-B241-0975E4C6180A}" dt="2024-01-25T17:17:13.070" v="2905" actId="207"/>
          <ac:spMkLst>
            <pc:docMk/>
            <pc:sldMk cId="997179853" sldId="278"/>
            <ac:spMk id="798" creationId="{00000000-0000-0000-0000-000000000000}"/>
          </ac:spMkLst>
        </pc:spChg>
        <pc:spChg chg="mod">
          <ac:chgData name="Jeff Banham" userId="423d8ed8-7014-4682-9604-5a3673c5e126" providerId="ADAL" clId="{C7036D5A-A08B-45B3-B241-0975E4C6180A}" dt="2024-01-25T17:17:13.070" v="2905" actId="207"/>
          <ac:spMkLst>
            <pc:docMk/>
            <pc:sldMk cId="997179853" sldId="278"/>
            <ac:spMk id="826" creationId="{00000000-0000-0000-0000-000000000000}"/>
          </ac:spMkLst>
        </pc:spChg>
        <pc:spChg chg="mod">
          <ac:chgData name="Jeff Banham" userId="423d8ed8-7014-4682-9604-5a3673c5e126" providerId="ADAL" clId="{C7036D5A-A08B-45B3-B241-0975E4C6180A}" dt="2024-01-25T17:17:13.070" v="2905" actId="207"/>
          <ac:spMkLst>
            <pc:docMk/>
            <pc:sldMk cId="997179853" sldId="278"/>
            <ac:spMk id="827" creationId="{00000000-0000-0000-0000-000000000000}"/>
          </ac:spMkLst>
        </pc:spChg>
        <pc:grpChg chg="mod">
          <ac:chgData name="Jeff Banham" userId="423d8ed8-7014-4682-9604-5a3673c5e126" providerId="ADAL" clId="{C7036D5A-A08B-45B3-B241-0975E4C6180A}" dt="2024-01-25T17:17:13.070" v="2905" actId="207"/>
          <ac:grpSpMkLst>
            <pc:docMk/>
            <pc:sldMk cId="997179853" sldId="278"/>
            <ac:grpSpMk id="796" creationId="{00000000-0000-0000-0000-000000000000}"/>
          </ac:grpSpMkLst>
        </pc:grpChg>
      </pc:sldChg>
      <pc:sldChg chg="addSp delSp modSp add mod">
        <pc:chgData name="Jeff Banham" userId="423d8ed8-7014-4682-9604-5a3673c5e126" providerId="ADAL" clId="{C7036D5A-A08B-45B3-B241-0975E4C6180A}" dt="2024-01-25T17:17:35.326" v="2908" actId="207"/>
        <pc:sldMkLst>
          <pc:docMk/>
          <pc:sldMk cId="3931160260" sldId="279"/>
        </pc:sldMkLst>
        <pc:spChg chg="mod">
          <ac:chgData name="Jeff Banham" userId="423d8ed8-7014-4682-9604-5a3673c5e126" providerId="ADAL" clId="{C7036D5A-A08B-45B3-B241-0975E4C6180A}" dt="2024-01-12T18:46:17.030" v="1621" actId="1076"/>
          <ac:spMkLst>
            <pc:docMk/>
            <pc:sldMk cId="3931160260" sldId="279"/>
            <ac:spMk id="2" creationId="{A77A792C-3E7F-C459-901E-A23361818715}"/>
          </ac:spMkLst>
        </pc:spChg>
        <pc:spChg chg="del">
          <ac:chgData name="Jeff Banham" userId="423d8ed8-7014-4682-9604-5a3673c5e126" providerId="ADAL" clId="{C7036D5A-A08B-45B3-B241-0975E4C6180A}" dt="2024-01-12T18:44:06.712" v="1608" actId="478"/>
          <ac:spMkLst>
            <pc:docMk/>
            <pc:sldMk cId="3931160260" sldId="279"/>
            <ac:spMk id="3" creationId="{D678EA7A-6610-37FE-5D27-062AD7A4B779}"/>
          </ac:spMkLst>
        </pc:spChg>
        <pc:spChg chg="mod">
          <ac:chgData name="Jeff Banham" userId="423d8ed8-7014-4682-9604-5a3673c5e126" providerId="ADAL" clId="{C7036D5A-A08B-45B3-B241-0975E4C6180A}" dt="2024-01-12T18:42:52.382" v="1607" actId="20577"/>
          <ac:spMkLst>
            <pc:docMk/>
            <pc:sldMk cId="3931160260" sldId="279"/>
            <ac:spMk id="4" creationId="{0AFBE0F4-60C3-8C04-65D8-9DF352190E3B}"/>
          </ac:spMkLst>
        </pc:spChg>
        <pc:spChg chg="add mod">
          <ac:chgData name="Jeff Banham" userId="423d8ed8-7014-4682-9604-5a3673c5e126" providerId="ADAL" clId="{C7036D5A-A08B-45B3-B241-0975E4C6180A}" dt="2024-01-12T18:44:43.622" v="1617" actId="1076"/>
          <ac:spMkLst>
            <pc:docMk/>
            <pc:sldMk cId="3931160260" sldId="279"/>
            <ac:spMk id="5" creationId="{CA2C2ECE-5C34-CD9C-1590-518720A8F082}"/>
          </ac:spMkLst>
        </pc:spChg>
        <pc:spChg chg="mod">
          <ac:chgData name="Jeff Banham" userId="423d8ed8-7014-4682-9604-5a3673c5e126" providerId="ADAL" clId="{C7036D5A-A08B-45B3-B241-0975E4C6180A}" dt="2024-01-25T17:17:35.326" v="2908" actId="207"/>
          <ac:spMkLst>
            <pc:docMk/>
            <pc:sldMk cId="3931160260" sldId="279"/>
            <ac:spMk id="797" creationId="{00000000-0000-0000-0000-000000000000}"/>
          </ac:spMkLst>
        </pc:spChg>
        <pc:spChg chg="mod">
          <ac:chgData name="Jeff Banham" userId="423d8ed8-7014-4682-9604-5a3673c5e126" providerId="ADAL" clId="{C7036D5A-A08B-45B3-B241-0975E4C6180A}" dt="2024-01-25T17:17:35.326" v="2908" actId="207"/>
          <ac:spMkLst>
            <pc:docMk/>
            <pc:sldMk cId="3931160260" sldId="279"/>
            <ac:spMk id="798" creationId="{00000000-0000-0000-0000-000000000000}"/>
          </ac:spMkLst>
        </pc:spChg>
        <pc:spChg chg="mod">
          <ac:chgData name="Jeff Banham" userId="423d8ed8-7014-4682-9604-5a3673c5e126" providerId="ADAL" clId="{C7036D5A-A08B-45B3-B241-0975E4C6180A}" dt="2024-01-25T17:17:35.326" v="2908" actId="207"/>
          <ac:spMkLst>
            <pc:docMk/>
            <pc:sldMk cId="3931160260" sldId="279"/>
            <ac:spMk id="826" creationId="{00000000-0000-0000-0000-000000000000}"/>
          </ac:spMkLst>
        </pc:spChg>
        <pc:spChg chg="mod">
          <ac:chgData name="Jeff Banham" userId="423d8ed8-7014-4682-9604-5a3673c5e126" providerId="ADAL" clId="{C7036D5A-A08B-45B3-B241-0975E4C6180A}" dt="2024-01-25T17:17:35.326" v="2908" actId="207"/>
          <ac:spMkLst>
            <pc:docMk/>
            <pc:sldMk cId="3931160260" sldId="279"/>
            <ac:spMk id="827" creationId="{00000000-0000-0000-0000-000000000000}"/>
          </ac:spMkLst>
        </pc:spChg>
        <pc:grpChg chg="mod">
          <ac:chgData name="Jeff Banham" userId="423d8ed8-7014-4682-9604-5a3673c5e126" providerId="ADAL" clId="{C7036D5A-A08B-45B3-B241-0975E4C6180A}" dt="2024-01-25T17:17:35.326" v="2908" actId="207"/>
          <ac:grpSpMkLst>
            <pc:docMk/>
            <pc:sldMk cId="3931160260" sldId="279"/>
            <ac:grpSpMk id="796" creationId="{00000000-0000-0000-0000-000000000000}"/>
          </ac:grpSpMkLst>
        </pc:grpChg>
        <pc:grpChg chg="del">
          <ac:chgData name="Jeff Banham" userId="423d8ed8-7014-4682-9604-5a3673c5e126" providerId="ADAL" clId="{C7036D5A-A08B-45B3-B241-0975E4C6180A}" dt="2024-01-12T18:44:39.047" v="1616" actId="478"/>
          <ac:grpSpMkLst>
            <pc:docMk/>
            <pc:sldMk cId="3931160260" sldId="279"/>
            <ac:grpSpMk id="804" creationId="{00000000-0000-0000-0000-000000000000}"/>
          </ac:grpSpMkLst>
        </pc:grpChg>
      </pc:sldChg>
      <pc:sldChg chg="modSp add mod setBg">
        <pc:chgData name="Jeff Banham" userId="423d8ed8-7014-4682-9604-5a3673c5e126" providerId="ADAL" clId="{C7036D5A-A08B-45B3-B241-0975E4C6180A}" dt="2024-01-25T17:19:34.319" v="2915" actId="207"/>
        <pc:sldMkLst>
          <pc:docMk/>
          <pc:sldMk cId="1558770465" sldId="280"/>
        </pc:sldMkLst>
        <pc:spChg chg="mod">
          <ac:chgData name="Jeff Banham" userId="423d8ed8-7014-4682-9604-5a3673c5e126" providerId="ADAL" clId="{C7036D5A-A08B-45B3-B241-0975E4C6180A}" dt="2024-01-12T18:51:30.577" v="1657" actId="21"/>
          <ac:spMkLst>
            <pc:docMk/>
            <pc:sldMk cId="1558770465" sldId="280"/>
            <ac:spMk id="5" creationId="{A8D71BC8-FFAC-553C-F0DF-0127E3374BA3}"/>
          </ac:spMkLst>
        </pc:spChg>
        <pc:spChg chg="mod">
          <ac:chgData name="Jeff Banham" userId="423d8ed8-7014-4682-9604-5a3673c5e126" providerId="ADAL" clId="{C7036D5A-A08B-45B3-B241-0975E4C6180A}" dt="2024-01-25T17:19:34.319" v="2915" actId="207"/>
          <ac:spMkLst>
            <pc:docMk/>
            <pc:sldMk cId="1558770465" sldId="280"/>
            <ac:spMk id="885" creationId="{00000000-0000-0000-0000-000000000000}"/>
          </ac:spMkLst>
        </pc:spChg>
      </pc:sldChg>
      <pc:sldChg chg="modSp add mod">
        <pc:chgData name="Jeff Banham" userId="423d8ed8-7014-4682-9604-5a3673c5e126" providerId="ADAL" clId="{C7036D5A-A08B-45B3-B241-0975E4C6180A}" dt="2024-01-25T17:19:41.670" v="2917" actId="207"/>
        <pc:sldMkLst>
          <pc:docMk/>
          <pc:sldMk cId="2223231431" sldId="281"/>
        </pc:sldMkLst>
        <pc:spChg chg="mod">
          <ac:chgData name="Jeff Banham" userId="423d8ed8-7014-4682-9604-5a3673c5e126" providerId="ADAL" clId="{C7036D5A-A08B-45B3-B241-0975E4C6180A}" dt="2024-01-12T18:52:07.225" v="1664" actId="404"/>
          <ac:spMkLst>
            <pc:docMk/>
            <pc:sldMk cId="2223231431" sldId="281"/>
            <ac:spMk id="5" creationId="{A8D71BC8-FFAC-553C-F0DF-0127E3374BA3}"/>
          </ac:spMkLst>
        </pc:spChg>
        <pc:spChg chg="mod">
          <ac:chgData name="Jeff Banham" userId="423d8ed8-7014-4682-9604-5a3673c5e126" providerId="ADAL" clId="{C7036D5A-A08B-45B3-B241-0975E4C6180A}" dt="2024-01-25T17:19:41.670" v="2917" actId="207"/>
          <ac:spMkLst>
            <pc:docMk/>
            <pc:sldMk cId="2223231431" sldId="281"/>
            <ac:spMk id="885" creationId="{00000000-0000-0000-0000-000000000000}"/>
          </ac:spMkLst>
        </pc:spChg>
      </pc:sldChg>
      <pc:sldChg chg="modSp add mod setBg">
        <pc:chgData name="Jeff Banham" userId="423d8ed8-7014-4682-9604-5a3673c5e126" providerId="ADAL" clId="{C7036D5A-A08B-45B3-B241-0975E4C6180A}" dt="2024-01-18T17:11:25.975" v="2811" actId="20577"/>
        <pc:sldMkLst>
          <pc:docMk/>
          <pc:sldMk cId="640275640" sldId="282"/>
        </pc:sldMkLst>
        <pc:spChg chg="mod">
          <ac:chgData name="Jeff Banham" userId="423d8ed8-7014-4682-9604-5a3673c5e126" providerId="ADAL" clId="{C7036D5A-A08B-45B3-B241-0975E4C6180A}" dt="2024-01-18T17:11:25.975" v="2811" actId="20577"/>
          <ac:spMkLst>
            <pc:docMk/>
            <pc:sldMk cId="640275640" sldId="282"/>
            <ac:spMk id="967" creationId="{AF576489-8C61-588A-2A0E-895E8DFC7962}"/>
          </ac:spMkLst>
        </pc:spChg>
        <pc:spChg chg="mod">
          <ac:chgData name="Jeff Banham" userId="423d8ed8-7014-4682-9604-5a3673c5e126" providerId="ADAL" clId="{C7036D5A-A08B-45B3-B241-0975E4C6180A}" dt="2024-01-12T18:52:52.606" v="1676" actId="20577"/>
          <ac:spMkLst>
            <pc:docMk/>
            <pc:sldMk cId="640275640" sldId="282"/>
            <ac:spMk id="1057" creationId="{9418817B-22FB-DCB6-1B4B-20FC1BEB1D1D}"/>
          </ac:spMkLst>
        </pc:spChg>
      </pc:sldChg>
      <pc:sldChg chg="add del">
        <pc:chgData name="Jeff Banham" userId="423d8ed8-7014-4682-9604-5a3673c5e126" providerId="ADAL" clId="{C7036D5A-A08B-45B3-B241-0975E4C6180A}" dt="2024-01-12T18:51:40.876" v="1660"/>
        <pc:sldMkLst>
          <pc:docMk/>
          <pc:sldMk cId="3541888112" sldId="282"/>
        </pc:sldMkLst>
      </pc:sldChg>
      <pc:sldChg chg="modSp add mod setBg">
        <pc:chgData name="Jeff Banham" userId="423d8ed8-7014-4682-9604-5a3673c5e126" providerId="ADAL" clId="{C7036D5A-A08B-45B3-B241-0975E4C6180A}" dt="2024-01-25T17:19:27.371" v="2914" actId="207"/>
        <pc:sldMkLst>
          <pc:docMk/>
          <pc:sldMk cId="2757939937" sldId="283"/>
        </pc:sldMkLst>
        <pc:spChg chg="mod">
          <ac:chgData name="Jeff Banham" userId="423d8ed8-7014-4682-9604-5a3673c5e126" providerId="ADAL" clId="{C7036D5A-A08B-45B3-B241-0975E4C6180A}" dt="2024-01-25T17:19:27.371" v="2914" actId="207"/>
          <ac:spMkLst>
            <pc:docMk/>
            <pc:sldMk cId="2757939937" sldId="283"/>
            <ac:spMk id="885" creationId="{00000000-0000-0000-0000-000000000000}"/>
          </ac:spMkLst>
        </pc:spChg>
      </pc:sldChg>
      <pc:sldChg chg="delSp modSp add mod setBg">
        <pc:chgData name="Jeff Banham" userId="423d8ed8-7014-4682-9604-5a3673c5e126" providerId="ADAL" clId="{C7036D5A-A08B-45B3-B241-0975E4C6180A}" dt="2024-01-25T17:18:00.966" v="2911" actId="207"/>
        <pc:sldMkLst>
          <pc:docMk/>
          <pc:sldMk cId="2008080084" sldId="284"/>
        </pc:sldMkLst>
        <pc:spChg chg="mod">
          <ac:chgData name="Jeff Banham" userId="423d8ed8-7014-4682-9604-5a3673c5e126" providerId="ADAL" clId="{C7036D5A-A08B-45B3-B241-0975E4C6180A}" dt="2024-01-12T19:37:26.375" v="1869" actId="20577"/>
          <ac:spMkLst>
            <pc:docMk/>
            <pc:sldMk cId="2008080084" sldId="284"/>
            <ac:spMk id="7" creationId="{E9B55B43-B682-5CED-64AB-60AACADCBB88}"/>
          </ac:spMkLst>
        </pc:spChg>
        <pc:spChg chg="mod">
          <ac:chgData name="Jeff Banham" userId="423d8ed8-7014-4682-9604-5a3673c5e126" providerId="ADAL" clId="{C7036D5A-A08B-45B3-B241-0975E4C6180A}" dt="2024-01-25T17:18:00.966" v="2911" actId="207"/>
          <ac:spMkLst>
            <pc:docMk/>
            <pc:sldMk cId="2008080084" sldId="284"/>
            <ac:spMk id="885" creationId="{00000000-0000-0000-0000-000000000000}"/>
          </ac:spMkLst>
        </pc:spChg>
        <pc:picChg chg="del">
          <ac:chgData name="Jeff Banham" userId="423d8ed8-7014-4682-9604-5a3673c5e126" providerId="ADAL" clId="{C7036D5A-A08B-45B3-B241-0975E4C6180A}" dt="2024-01-12T19:37:30.198" v="1870" actId="478"/>
          <ac:picMkLst>
            <pc:docMk/>
            <pc:sldMk cId="2008080084" sldId="284"/>
            <ac:picMk id="8" creationId="{BEE15E70-E776-63B7-0522-5508C785C3FD}"/>
          </ac:picMkLst>
        </pc:picChg>
        <pc:picChg chg="del">
          <ac:chgData name="Jeff Banham" userId="423d8ed8-7014-4682-9604-5a3673c5e126" providerId="ADAL" clId="{C7036D5A-A08B-45B3-B241-0975E4C6180A}" dt="2024-01-12T19:37:31.206" v="1871" actId="478"/>
          <ac:picMkLst>
            <pc:docMk/>
            <pc:sldMk cId="2008080084" sldId="284"/>
            <ac:picMk id="9" creationId="{49E91012-5D8A-CE34-0E3D-67F4B0A5AC39}"/>
          </ac:picMkLst>
        </pc:picChg>
        <pc:picChg chg="del">
          <ac:chgData name="Jeff Banham" userId="423d8ed8-7014-4682-9604-5a3673c5e126" providerId="ADAL" clId="{C7036D5A-A08B-45B3-B241-0975E4C6180A}" dt="2024-01-12T19:37:32.078" v="1872" actId="478"/>
          <ac:picMkLst>
            <pc:docMk/>
            <pc:sldMk cId="2008080084" sldId="284"/>
            <ac:picMk id="11" creationId="{6F34AB8E-72EA-6399-A597-2ABD52C41C49}"/>
          </ac:picMkLst>
        </pc:picChg>
        <pc:picChg chg="del">
          <ac:chgData name="Jeff Banham" userId="423d8ed8-7014-4682-9604-5a3673c5e126" providerId="ADAL" clId="{C7036D5A-A08B-45B3-B241-0975E4C6180A}" dt="2024-01-12T19:37:32.758" v="1873" actId="478"/>
          <ac:picMkLst>
            <pc:docMk/>
            <pc:sldMk cId="2008080084" sldId="284"/>
            <ac:picMk id="12" creationId="{6C9182E7-F311-984F-616F-07E7B87714D5}"/>
          </ac:picMkLst>
        </pc:picChg>
        <pc:picChg chg="del">
          <ac:chgData name="Jeff Banham" userId="423d8ed8-7014-4682-9604-5a3673c5e126" providerId="ADAL" clId="{C7036D5A-A08B-45B3-B241-0975E4C6180A}" dt="2024-01-12T19:37:33.630" v="1874" actId="478"/>
          <ac:picMkLst>
            <pc:docMk/>
            <pc:sldMk cId="2008080084" sldId="284"/>
            <ac:picMk id="13" creationId="{2F65BB38-DC67-5493-0244-C15ADFDFD441}"/>
          </ac:picMkLst>
        </pc:picChg>
      </pc:sldChg>
      <pc:sldChg chg="modSp add mod">
        <pc:chgData name="Jeff Banham" userId="423d8ed8-7014-4682-9604-5a3673c5e126" providerId="ADAL" clId="{C7036D5A-A08B-45B3-B241-0975E4C6180A}" dt="2024-01-25T17:19:13.225" v="2912" actId="207"/>
        <pc:sldMkLst>
          <pc:docMk/>
          <pc:sldMk cId="4212181937" sldId="285"/>
        </pc:sldMkLst>
        <pc:spChg chg="mod">
          <ac:chgData name="Jeff Banham" userId="423d8ed8-7014-4682-9604-5a3673c5e126" providerId="ADAL" clId="{C7036D5A-A08B-45B3-B241-0975E4C6180A}" dt="2024-01-12T19:37:55.805" v="1888" actId="20577"/>
          <ac:spMkLst>
            <pc:docMk/>
            <pc:sldMk cId="4212181937" sldId="285"/>
            <ac:spMk id="7" creationId="{E9B55B43-B682-5CED-64AB-60AACADCBB88}"/>
          </ac:spMkLst>
        </pc:spChg>
        <pc:spChg chg="mod">
          <ac:chgData name="Jeff Banham" userId="423d8ed8-7014-4682-9604-5a3673c5e126" providerId="ADAL" clId="{C7036D5A-A08B-45B3-B241-0975E4C6180A}" dt="2024-01-25T17:19:13.225" v="2912" actId="207"/>
          <ac:spMkLst>
            <pc:docMk/>
            <pc:sldMk cId="4212181937" sldId="285"/>
            <ac:spMk id="885" creationId="{00000000-0000-0000-0000-000000000000}"/>
          </ac:spMkLst>
        </pc:spChg>
      </pc:sldChg>
      <pc:sldChg chg="modSp add mod">
        <pc:chgData name="Jeff Banham" userId="423d8ed8-7014-4682-9604-5a3673c5e126" providerId="ADAL" clId="{C7036D5A-A08B-45B3-B241-0975E4C6180A}" dt="2024-01-25T17:19:20.698" v="2913" actId="207"/>
        <pc:sldMkLst>
          <pc:docMk/>
          <pc:sldMk cId="2829277261" sldId="286"/>
        </pc:sldMkLst>
        <pc:spChg chg="mod">
          <ac:chgData name="Jeff Banham" userId="423d8ed8-7014-4682-9604-5a3673c5e126" providerId="ADAL" clId="{C7036D5A-A08B-45B3-B241-0975E4C6180A}" dt="2024-01-12T19:38:29.334" v="1915" actId="20577"/>
          <ac:spMkLst>
            <pc:docMk/>
            <pc:sldMk cId="2829277261" sldId="286"/>
            <ac:spMk id="7" creationId="{E9B55B43-B682-5CED-64AB-60AACADCBB88}"/>
          </ac:spMkLst>
        </pc:spChg>
        <pc:spChg chg="mod">
          <ac:chgData name="Jeff Banham" userId="423d8ed8-7014-4682-9604-5a3673c5e126" providerId="ADAL" clId="{C7036D5A-A08B-45B3-B241-0975E4C6180A}" dt="2024-01-25T17:19:20.698" v="2913" actId="207"/>
          <ac:spMkLst>
            <pc:docMk/>
            <pc:sldMk cId="2829277261" sldId="286"/>
            <ac:spMk id="885" creationId="{00000000-0000-0000-0000-000000000000}"/>
          </ac:spMkLst>
        </pc:spChg>
      </pc:sldChg>
      <pc:sldChg chg="addSp delSp modSp add mod setBg">
        <pc:chgData name="Jeff Banham" userId="423d8ed8-7014-4682-9604-5a3673c5e126" providerId="ADAL" clId="{C7036D5A-A08B-45B3-B241-0975E4C6180A}" dt="2024-01-25T17:20:27.577" v="2920" actId="20577"/>
        <pc:sldMkLst>
          <pc:docMk/>
          <pc:sldMk cId="1255428857" sldId="287"/>
        </pc:sldMkLst>
        <pc:spChg chg="mod">
          <ac:chgData name="Jeff Banham" userId="423d8ed8-7014-4682-9604-5a3673c5e126" providerId="ADAL" clId="{C7036D5A-A08B-45B3-B241-0975E4C6180A}" dt="2024-01-25T17:20:27.577" v="2920" actId="20577"/>
          <ac:spMkLst>
            <pc:docMk/>
            <pc:sldMk cId="1255428857" sldId="287"/>
            <ac:spMk id="3" creationId="{D678EA7A-6610-37FE-5D27-062AD7A4B779}"/>
          </ac:spMkLst>
        </pc:spChg>
        <pc:spChg chg="del mod">
          <ac:chgData name="Jeff Banham" userId="423d8ed8-7014-4682-9604-5a3673c5e126" providerId="ADAL" clId="{C7036D5A-A08B-45B3-B241-0975E4C6180A}" dt="2024-01-17T18:45:56.164" v="2002" actId="478"/>
          <ac:spMkLst>
            <pc:docMk/>
            <pc:sldMk cId="1255428857" sldId="287"/>
            <ac:spMk id="5" creationId="{A08CBB3C-2F45-C16E-F9EF-2624E6C33872}"/>
          </ac:spMkLst>
        </pc:spChg>
        <pc:spChg chg="add mod">
          <ac:chgData name="Jeff Banham" userId="423d8ed8-7014-4682-9604-5a3673c5e126" providerId="ADAL" clId="{C7036D5A-A08B-45B3-B241-0975E4C6180A}" dt="2024-01-17T18:46:53.060" v="2021" actId="20577"/>
          <ac:spMkLst>
            <pc:docMk/>
            <pc:sldMk cId="1255428857" sldId="287"/>
            <ac:spMk id="8" creationId="{0AE521EF-F20B-20D3-6B60-5F74A9FA834B}"/>
          </ac:spMkLst>
        </pc:spChg>
        <pc:spChg chg="mod">
          <ac:chgData name="Jeff Banham" userId="423d8ed8-7014-4682-9604-5a3673c5e126" providerId="ADAL" clId="{C7036D5A-A08B-45B3-B241-0975E4C6180A}" dt="2024-01-25T17:16:48.591" v="2902" actId="207"/>
          <ac:spMkLst>
            <pc:docMk/>
            <pc:sldMk cId="1255428857" sldId="287"/>
            <ac:spMk id="797" creationId="{00000000-0000-0000-0000-000000000000}"/>
          </ac:spMkLst>
        </pc:spChg>
        <pc:spChg chg="mod">
          <ac:chgData name="Jeff Banham" userId="423d8ed8-7014-4682-9604-5a3673c5e126" providerId="ADAL" clId="{C7036D5A-A08B-45B3-B241-0975E4C6180A}" dt="2024-01-25T17:16:48.591" v="2902" actId="207"/>
          <ac:spMkLst>
            <pc:docMk/>
            <pc:sldMk cId="1255428857" sldId="287"/>
            <ac:spMk id="798" creationId="{00000000-0000-0000-0000-000000000000}"/>
          </ac:spMkLst>
        </pc:spChg>
        <pc:spChg chg="mod">
          <ac:chgData name="Jeff Banham" userId="423d8ed8-7014-4682-9604-5a3673c5e126" providerId="ADAL" clId="{C7036D5A-A08B-45B3-B241-0975E4C6180A}" dt="2024-01-25T17:16:48.591" v="2902" actId="207"/>
          <ac:spMkLst>
            <pc:docMk/>
            <pc:sldMk cId="1255428857" sldId="287"/>
            <ac:spMk id="826" creationId="{00000000-0000-0000-0000-000000000000}"/>
          </ac:spMkLst>
        </pc:spChg>
        <pc:spChg chg="mod">
          <ac:chgData name="Jeff Banham" userId="423d8ed8-7014-4682-9604-5a3673c5e126" providerId="ADAL" clId="{C7036D5A-A08B-45B3-B241-0975E4C6180A}" dt="2024-01-25T17:16:48.591" v="2902" actId="207"/>
          <ac:spMkLst>
            <pc:docMk/>
            <pc:sldMk cId="1255428857" sldId="287"/>
            <ac:spMk id="827" creationId="{00000000-0000-0000-0000-000000000000}"/>
          </ac:spMkLst>
        </pc:spChg>
        <pc:grpChg chg="mod">
          <ac:chgData name="Jeff Banham" userId="423d8ed8-7014-4682-9604-5a3673c5e126" providerId="ADAL" clId="{C7036D5A-A08B-45B3-B241-0975E4C6180A}" dt="2024-01-25T17:16:48.591" v="2902" actId="207"/>
          <ac:grpSpMkLst>
            <pc:docMk/>
            <pc:sldMk cId="1255428857" sldId="287"/>
            <ac:grpSpMk id="796" creationId="{00000000-0000-0000-0000-000000000000}"/>
          </ac:grpSpMkLst>
        </pc:grpChg>
        <pc:picChg chg="add mod">
          <ac:chgData name="Jeff Banham" userId="423d8ed8-7014-4682-9604-5a3673c5e126" providerId="ADAL" clId="{C7036D5A-A08B-45B3-B241-0975E4C6180A}" dt="2024-01-17T18:46:34.253" v="2005" actId="1076"/>
          <ac:picMkLst>
            <pc:docMk/>
            <pc:sldMk cId="1255428857" sldId="287"/>
            <ac:picMk id="6" creationId="{DEF796B8-60D4-1798-BA9E-1D1E7474C98F}"/>
          </ac:picMkLst>
        </pc:picChg>
        <pc:picChg chg="del">
          <ac:chgData name="Jeff Banham" userId="423d8ed8-7014-4682-9604-5a3673c5e126" providerId="ADAL" clId="{C7036D5A-A08B-45B3-B241-0975E4C6180A}" dt="2024-01-17T18:45:01.855" v="1917" actId="478"/>
          <ac:picMkLst>
            <pc:docMk/>
            <pc:sldMk cId="1255428857" sldId="287"/>
            <ac:picMk id="7" creationId="{622E89D5-1B55-CCB0-4A90-8A5AD44DEE10}"/>
          </ac:picMkLst>
        </pc:picChg>
      </pc:sldChg>
      <pc:sldChg chg="modSp add mod">
        <pc:chgData name="Jeff Banham" userId="423d8ed8-7014-4682-9604-5a3673c5e126" providerId="ADAL" clId="{C7036D5A-A08B-45B3-B241-0975E4C6180A}" dt="2024-01-25T17:17:20.815" v="2906" actId="207"/>
        <pc:sldMkLst>
          <pc:docMk/>
          <pc:sldMk cId="1255740585" sldId="288"/>
        </pc:sldMkLst>
        <pc:spChg chg="mod">
          <ac:chgData name="Jeff Banham" userId="423d8ed8-7014-4682-9604-5a3673c5e126" providerId="ADAL" clId="{C7036D5A-A08B-45B3-B241-0975E4C6180A}" dt="2024-01-18T17:05:05.430" v="2460" actId="20577"/>
          <ac:spMkLst>
            <pc:docMk/>
            <pc:sldMk cId="1255740585" sldId="288"/>
            <ac:spMk id="3" creationId="{D678EA7A-6610-37FE-5D27-062AD7A4B779}"/>
          </ac:spMkLst>
        </pc:spChg>
        <pc:spChg chg="mod">
          <ac:chgData name="Jeff Banham" userId="423d8ed8-7014-4682-9604-5a3673c5e126" providerId="ADAL" clId="{C7036D5A-A08B-45B3-B241-0975E4C6180A}" dt="2024-01-25T17:17:20.815" v="2906" actId="207"/>
          <ac:spMkLst>
            <pc:docMk/>
            <pc:sldMk cId="1255740585" sldId="288"/>
            <ac:spMk id="797" creationId="{00000000-0000-0000-0000-000000000000}"/>
          </ac:spMkLst>
        </pc:spChg>
        <pc:spChg chg="mod">
          <ac:chgData name="Jeff Banham" userId="423d8ed8-7014-4682-9604-5a3673c5e126" providerId="ADAL" clId="{C7036D5A-A08B-45B3-B241-0975E4C6180A}" dt="2024-01-25T17:17:20.815" v="2906" actId="207"/>
          <ac:spMkLst>
            <pc:docMk/>
            <pc:sldMk cId="1255740585" sldId="288"/>
            <ac:spMk id="798" creationId="{00000000-0000-0000-0000-000000000000}"/>
          </ac:spMkLst>
        </pc:spChg>
        <pc:spChg chg="mod">
          <ac:chgData name="Jeff Banham" userId="423d8ed8-7014-4682-9604-5a3673c5e126" providerId="ADAL" clId="{C7036D5A-A08B-45B3-B241-0975E4C6180A}" dt="2024-01-25T17:17:20.815" v="2906" actId="207"/>
          <ac:spMkLst>
            <pc:docMk/>
            <pc:sldMk cId="1255740585" sldId="288"/>
            <ac:spMk id="826" creationId="{00000000-0000-0000-0000-000000000000}"/>
          </ac:spMkLst>
        </pc:spChg>
        <pc:spChg chg="mod">
          <ac:chgData name="Jeff Banham" userId="423d8ed8-7014-4682-9604-5a3673c5e126" providerId="ADAL" clId="{C7036D5A-A08B-45B3-B241-0975E4C6180A}" dt="2024-01-25T17:17:20.815" v="2906" actId="207"/>
          <ac:spMkLst>
            <pc:docMk/>
            <pc:sldMk cId="1255740585" sldId="288"/>
            <ac:spMk id="827" creationId="{00000000-0000-0000-0000-000000000000}"/>
          </ac:spMkLst>
        </pc:spChg>
        <pc:grpChg chg="mod">
          <ac:chgData name="Jeff Banham" userId="423d8ed8-7014-4682-9604-5a3673c5e126" providerId="ADAL" clId="{C7036D5A-A08B-45B3-B241-0975E4C6180A}" dt="2024-01-25T17:17:20.815" v="2906" actId="207"/>
          <ac:grpSpMkLst>
            <pc:docMk/>
            <pc:sldMk cId="1255740585" sldId="288"/>
            <ac:grpSpMk id="796" creationId="{00000000-0000-0000-0000-000000000000}"/>
          </ac:grpSpMkLst>
        </pc:grpChg>
      </pc:sldChg>
      <pc:sldChg chg="delSp modSp add mod">
        <pc:chgData name="Jeff Banham" userId="423d8ed8-7014-4682-9604-5a3673c5e126" providerId="ADAL" clId="{C7036D5A-A08B-45B3-B241-0975E4C6180A}" dt="2024-01-25T17:17:03.539" v="2904" actId="207"/>
        <pc:sldMkLst>
          <pc:docMk/>
          <pc:sldMk cId="781042205" sldId="289"/>
        </pc:sldMkLst>
        <pc:spChg chg="mod">
          <ac:chgData name="Jeff Banham" userId="423d8ed8-7014-4682-9604-5a3673c5e126" providerId="ADAL" clId="{C7036D5A-A08B-45B3-B241-0975E4C6180A}" dt="2024-01-18T17:07:06.757" v="2638" actId="114"/>
          <ac:spMkLst>
            <pc:docMk/>
            <pc:sldMk cId="781042205" sldId="289"/>
            <ac:spMk id="3" creationId="{D678EA7A-6610-37FE-5D27-062AD7A4B779}"/>
          </ac:spMkLst>
        </pc:spChg>
        <pc:spChg chg="mod">
          <ac:chgData name="Jeff Banham" userId="423d8ed8-7014-4682-9604-5a3673c5e126" providerId="ADAL" clId="{C7036D5A-A08B-45B3-B241-0975E4C6180A}" dt="2024-01-25T17:17:03.539" v="2904" actId="207"/>
          <ac:spMkLst>
            <pc:docMk/>
            <pc:sldMk cId="781042205" sldId="289"/>
            <ac:spMk id="797" creationId="{00000000-0000-0000-0000-000000000000}"/>
          </ac:spMkLst>
        </pc:spChg>
        <pc:spChg chg="mod">
          <ac:chgData name="Jeff Banham" userId="423d8ed8-7014-4682-9604-5a3673c5e126" providerId="ADAL" clId="{C7036D5A-A08B-45B3-B241-0975E4C6180A}" dt="2024-01-25T17:17:03.539" v="2904" actId="207"/>
          <ac:spMkLst>
            <pc:docMk/>
            <pc:sldMk cId="781042205" sldId="289"/>
            <ac:spMk id="798" creationId="{00000000-0000-0000-0000-000000000000}"/>
          </ac:spMkLst>
        </pc:spChg>
        <pc:spChg chg="mod">
          <ac:chgData name="Jeff Banham" userId="423d8ed8-7014-4682-9604-5a3673c5e126" providerId="ADAL" clId="{C7036D5A-A08B-45B3-B241-0975E4C6180A}" dt="2024-01-25T17:17:03.539" v="2904" actId="207"/>
          <ac:spMkLst>
            <pc:docMk/>
            <pc:sldMk cId="781042205" sldId="289"/>
            <ac:spMk id="826" creationId="{00000000-0000-0000-0000-000000000000}"/>
          </ac:spMkLst>
        </pc:spChg>
        <pc:spChg chg="mod">
          <ac:chgData name="Jeff Banham" userId="423d8ed8-7014-4682-9604-5a3673c5e126" providerId="ADAL" clId="{C7036D5A-A08B-45B3-B241-0975E4C6180A}" dt="2024-01-25T17:17:03.539" v="2904" actId="207"/>
          <ac:spMkLst>
            <pc:docMk/>
            <pc:sldMk cId="781042205" sldId="289"/>
            <ac:spMk id="827" creationId="{00000000-0000-0000-0000-000000000000}"/>
          </ac:spMkLst>
        </pc:spChg>
        <pc:grpChg chg="mod">
          <ac:chgData name="Jeff Banham" userId="423d8ed8-7014-4682-9604-5a3673c5e126" providerId="ADAL" clId="{C7036D5A-A08B-45B3-B241-0975E4C6180A}" dt="2024-01-25T17:17:03.539" v="2904" actId="207"/>
          <ac:grpSpMkLst>
            <pc:docMk/>
            <pc:sldMk cId="781042205" sldId="289"/>
            <ac:grpSpMk id="796" creationId="{00000000-0000-0000-0000-000000000000}"/>
          </ac:grpSpMkLst>
        </pc:grpChg>
        <pc:picChg chg="del">
          <ac:chgData name="Jeff Banham" userId="423d8ed8-7014-4682-9604-5a3673c5e126" providerId="ADAL" clId="{C7036D5A-A08B-45B3-B241-0975E4C6180A}" dt="2024-01-18T16:41:22.150" v="2293" actId="478"/>
          <ac:picMkLst>
            <pc:docMk/>
            <pc:sldMk cId="781042205" sldId="289"/>
            <ac:picMk id="6" creationId="{DEF796B8-60D4-1798-BA9E-1D1E7474C98F}"/>
          </ac:picMkLst>
        </pc:picChg>
      </pc:sldChg>
      <pc:sldChg chg="modSp add mod ord">
        <pc:chgData name="Jeff Banham" userId="423d8ed8-7014-4682-9604-5a3673c5e126" providerId="ADAL" clId="{C7036D5A-A08B-45B3-B241-0975E4C6180A}" dt="2024-01-25T17:22:29.245" v="3094" actId="20577"/>
        <pc:sldMkLst>
          <pc:docMk/>
          <pc:sldMk cId="382128184" sldId="290"/>
        </pc:sldMkLst>
        <pc:spChg chg="mod">
          <ac:chgData name="Jeff Banham" userId="423d8ed8-7014-4682-9604-5a3673c5e126" providerId="ADAL" clId="{C7036D5A-A08B-45B3-B241-0975E4C6180A}" dt="2024-01-25T17:22:29.245" v="3094" actId="20577"/>
          <ac:spMkLst>
            <pc:docMk/>
            <pc:sldMk cId="382128184" sldId="290"/>
            <ac:spMk id="3" creationId="{D678EA7A-6610-37FE-5D27-062AD7A4B779}"/>
          </ac:spMkLst>
        </pc:spChg>
        <pc:spChg chg="mod">
          <ac:chgData name="Jeff Banham" userId="423d8ed8-7014-4682-9604-5a3673c5e126" providerId="ADAL" clId="{C7036D5A-A08B-45B3-B241-0975E4C6180A}" dt="2024-01-25T17:16:56.451" v="2903" actId="207"/>
          <ac:spMkLst>
            <pc:docMk/>
            <pc:sldMk cId="382128184" sldId="290"/>
            <ac:spMk id="797" creationId="{00000000-0000-0000-0000-000000000000}"/>
          </ac:spMkLst>
        </pc:spChg>
        <pc:spChg chg="mod">
          <ac:chgData name="Jeff Banham" userId="423d8ed8-7014-4682-9604-5a3673c5e126" providerId="ADAL" clId="{C7036D5A-A08B-45B3-B241-0975E4C6180A}" dt="2024-01-25T17:16:56.451" v="2903" actId="207"/>
          <ac:spMkLst>
            <pc:docMk/>
            <pc:sldMk cId="382128184" sldId="290"/>
            <ac:spMk id="798" creationId="{00000000-0000-0000-0000-000000000000}"/>
          </ac:spMkLst>
        </pc:spChg>
        <pc:spChg chg="mod">
          <ac:chgData name="Jeff Banham" userId="423d8ed8-7014-4682-9604-5a3673c5e126" providerId="ADAL" clId="{C7036D5A-A08B-45B3-B241-0975E4C6180A}" dt="2024-01-25T17:16:56.451" v="2903" actId="207"/>
          <ac:spMkLst>
            <pc:docMk/>
            <pc:sldMk cId="382128184" sldId="290"/>
            <ac:spMk id="826" creationId="{00000000-0000-0000-0000-000000000000}"/>
          </ac:spMkLst>
        </pc:spChg>
        <pc:spChg chg="mod">
          <ac:chgData name="Jeff Banham" userId="423d8ed8-7014-4682-9604-5a3673c5e126" providerId="ADAL" clId="{C7036D5A-A08B-45B3-B241-0975E4C6180A}" dt="2024-01-25T17:16:56.451" v="2903" actId="207"/>
          <ac:spMkLst>
            <pc:docMk/>
            <pc:sldMk cId="382128184" sldId="290"/>
            <ac:spMk id="827" creationId="{00000000-0000-0000-0000-000000000000}"/>
          </ac:spMkLst>
        </pc:spChg>
        <pc:grpChg chg="mod">
          <ac:chgData name="Jeff Banham" userId="423d8ed8-7014-4682-9604-5a3673c5e126" providerId="ADAL" clId="{C7036D5A-A08B-45B3-B241-0975E4C6180A}" dt="2024-01-25T17:16:56.451" v="2903" actId="207"/>
          <ac:grpSpMkLst>
            <pc:docMk/>
            <pc:sldMk cId="382128184" sldId="290"/>
            <ac:grpSpMk id="796" creationId="{00000000-0000-0000-0000-000000000000}"/>
          </ac:grpSpMkLst>
        </pc:grpChg>
      </pc:sldChg>
      <pc:sldChg chg="delSp modSp add mod setBg">
        <pc:chgData name="Jeff Banham" userId="423d8ed8-7014-4682-9604-5a3673c5e126" providerId="ADAL" clId="{C7036D5A-A08B-45B3-B241-0975E4C6180A}" dt="2024-01-25T17:17:46.322" v="2909" actId="207"/>
        <pc:sldMkLst>
          <pc:docMk/>
          <pc:sldMk cId="1968469455" sldId="291"/>
        </pc:sldMkLst>
        <pc:spChg chg="mod">
          <ac:chgData name="Jeff Banham" userId="423d8ed8-7014-4682-9604-5a3673c5e126" providerId="ADAL" clId="{C7036D5A-A08B-45B3-B241-0975E4C6180A}" dt="2024-01-18T17:10:12.965" v="2769" actId="20577"/>
          <ac:spMkLst>
            <pc:docMk/>
            <pc:sldMk cId="1968469455" sldId="291"/>
            <ac:spMk id="7" creationId="{E9B55B43-B682-5CED-64AB-60AACADCBB88}"/>
          </ac:spMkLst>
        </pc:spChg>
        <pc:spChg chg="mod">
          <ac:chgData name="Jeff Banham" userId="423d8ed8-7014-4682-9604-5a3673c5e126" providerId="ADAL" clId="{C7036D5A-A08B-45B3-B241-0975E4C6180A}" dt="2024-01-25T17:17:46.322" v="2909" actId="207"/>
          <ac:spMkLst>
            <pc:docMk/>
            <pc:sldMk cId="1968469455" sldId="291"/>
            <ac:spMk id="885" creationId="{00000000-0000-0000-0000-000000000000}"/>
          </ac:spMkLst>
        </pc:spChg>
        <pc:picChg chg="del">
          <ac:chgData name="Jeff Banham" userId="423d8ed8-7014-4682-9604-5a3673c5e126" providerId="ADAL" clId="{C7036D5A-A08B-45B3-B241-0975E4C6180A}" dt="2024-01-18T17:09:46.854" v="2653" actId="478"/>
          <ac:picMkLst>
            <pc:docMk/>
            <pc:sldMk cId="1968469455" sldId="291"/>
            <ac:picMk id="8" creationId="{BEE15E70-E776-63B7-0522-5508C785C3FD}"/>
          </ac:picMkLst>
        </pc:picChg>
        <pc:picChg chg="del">
          <ac:chgData name="Jeff Banham" userId="423d8ed8-7014-4682-9604-5a3673c5e126" providerId="ADAL" clId="{C7036D5A-A08B-45B3-B241-0975E4C6180A}" dt="2024-01-18T17:09:47.893" v="2654" actId="478"/>
          <ac:picMkLst>
            <pc:docMk/>
            <pc:sldMk cId="1968469455" sldId="291"/>
            <ac:picMk id="9" creationId="{49E91012-5D8A-CE34-0E3D-67F4B0A5AC39}"/>
          </ac:picMkLst>
        </pc:picChg>
        <pc:picChg chg="del">
          <ac:chgData name="Jeff Banham" userId="423d8ed8-7014-4682-9604-5a3673c5e126" providerId="ADAL" clId="{C7036D5A-A08B-45B3-B241-0975E4C6180A}" dt="2024-01-18T17:09:48.583" v="2655" actId="478"/>
          <ac:picMkLst>
            <pc:docMk/>
            <pc:sldMk cId="1968469455" sldId="291"/>
            <ac:picMk id="11" creationId="{6F34AB8E-72EA-6399-A597-2ABD52C41C49}"/>
          </ac:picMkLst>
        </pc:picChg>
        <pc:picChg chg="del">
          <ac:chgData name="Jeff Banham" userId="423d8ed8-7014-4682-9604-5a3673c5e126" providerId="ADAL" clId="{C7036D5A-A08B-45B3-B241-0975E4C6180A}" dt="2024-01-18T17:09:49.238" v="2656" actId="478"/>
          <ac:picMkLst>
            <pc:docMk/>
            <pc:sldMk cId="1968469455" sldId="291"/>
            <ac:picMk id="12" creationId="{6C9182E7-F311-984F-616F-07E7B87714D5}"/>
          </ac:picMkLst>
        </pc:picChg>
        <pc:picChg chg="del">
          <ac:chgData name="Jeff Banham" userId="423d8ed8-7014-4682-9604-5a3673c5e126" providerId="ADAL" clId="{C7036D5A-A08B-45B3-B241-0975E4C6180A}" dt="2024-01-18T17:09:50.087" v="2657" actId="478"/>
          <ac:picMkLst>
            <pc:docMk/>
            <pc:sldMk cId="1968469455" sldId="291"/>
            <ac:picMk id="13" creationId="{2F65BB38-DC67-5493-0244-C15ADFDFD441}"/>
          </ac:picMkLst>
        </pc:picChg>
      </pc:sldChg>
      <pc:sldChg chg="modSp add mod">
        <pc:chgData name="Jeff Banham" userId="423d8ed8-7014-4682-9604-5a3673c5e126" providerId="ADAL" clId="{C7036D5A-A08B-45B3-B241-0975E4C6180A}" dt="2024-01-18T17:35:39.173" v="2877" actId="20577"/>
        <pc:sldMkLst>
          <pc:docMk/>
          <pc:sldMk cId="3737149150" sldId="292"/>
        </pc:sldMkLst>
        <pc:spChg chg="mod">
          <ac:chgData name="Jeff Banham" userId="423d8ed8-7014-4682-9604-5a3673c5e126" providerId="ADAL" clId="{C7036D5A-A08B-45B3-B241-0975E4C6180A}" dt="2024-01-18T17:35:39.173" v="2877" actId="20577"/>
          <ac:spMkLst>
            <pc:docMk/>
            <pc:sldMk cId="3737149150" sldId="292"/>
            <ac:spMk id="967" creationId="{AF576489-8C61-588A-2A0E-895E8DFC7962}"/>
          </ac:spMkLst>
        </pc:spChg>
        <pc:spChg chg="mod">
          <ac:chgData name="Jeff Banham" userId="423d8ed8-7014-4682-9604-5a3673c5e126" providerId="ADAL" clId="{C7036D5A-A08B-45B3-B241-0975E4C6180A}" dt="2024-01-18T17:35:20.582" v="2822" actId="20577"/>
          <ac:spMkLst>
            <pc:docMk/>
            <pc:sldMk cId="3737149150" sldId="292"/>
            <ac:spMk id="1057" creationId="{9418817B-22FB-DCB6-1B4B-20FC1BEB1D1D}"/>
          </ac:spMkLst>
        </pc:spChg>
      </pc:sldChg>
      <pc:sldChg chg="delSp modSp add mod setBg">
        <pc:chgData name="Jeff Banham" userId="423d8ed8-7014-4682-9604-5a3673c5e126" providerId="ADAL" clId="{C7036D5A-A08B-45B3-B241-0975E4C6180A}" dt="2024-01-25T17:16:23.721" v="2898" actId="207"/>
        <pc:sldMkLst>
          <pc:docMk/>
          <pc:sldMk cId="3577112095" sldId="293"/>
        </pc:sldMkLst>
        <pc:spChg chg="mod">
          <ac:chgData name="Jeff Banham" userId="423d8ed8-7014-4682-9604-5a3673c5e126" providerId="ADAL" clId="{C7036D5A-A08B-45B3-B241-0975E4C6180A}" dt="2024-01-25T17:13:26.505" v="2884" actId="20577"/>
          <ac:spMkLst>
            <pc:docMk/>
            <pc:sldMk cId="3577112095" sldId="293"/>
            <ac:spMk id="3" creationId="{D678EA7A-6610-37FE-5D27-062AD7A4B779}"/>
          </ac:spMkLst>
        </pc:spChg>
        <pc:spChg chg="mod">
          <ac:chgData name="Jeff Banham" userId="423d8ed8-7014-4682-9604-5a3673c5e126" providerId="ADAL" clId="{C7036D5A-A08B-45B3-B241-0975E4C6180A}" dt="2024-01-25T17:16:14.993" v="2896" actId="207"/>
          <ac:spMkLst>
            <pc:docMk/>
            <pc:sldMk cId="3577112095" sldId="293"/>
            <ac:spMk id="797" creationId="{00000000-0000-0000-0000-000000000000}"/>
          </ac:spMkLst>
        </pc:spChg>
        <pc:spChg chg="mod">
          <ac:chgData name="Jeff Banham" userId="423d8ed8-7014-4682-9604-5a3673c5e126" providerId="ADAL" clId="{C7036D5A-A08B-45B3-B241-0975E4C6180A}" dt="2024-01-25T17:16:14.993" v="2896" actId="207"/>
          <ac:spMkLst>
            <pc:docMk/>
            <pc:sldMk cId="3577112095" sldId="293"/>
            <ac:spMk id="798" creationId="{00000000-0000-0000-0000-000000000000}"/>
          </ac:spMkLst>
        </pc:spChg>
        <pc:spChg chg="mod">
          <ac:chgData name="Jeff Banham" userId="423d8ed8-7014-4682-9604-5a3673c5e126" providerId="ADAL" clId="{C7036D5A-A08B-45B3-B241-0975E4C6180A}" dt="2024-01-25T17:16:20.038" v="2897" actId="207"/>
          <ac:spMkLst>
            <pc:docMk/>
            <pc:sldMk cId="3577112095" sldId="293"/>
            <ac:spMk id="826" creationId="{00000000-0000-0000-0000-000000000000}"/>
          </ac:spMkLst>
        </pc:spChg>
        <pc:spChg chg="mod">
          <ac:chgData name="Jeff Banham" userId="423d8ed8-7014-4682-9604-5a3673c5e126" providerId="ADAL" clId="{C7036D5A-A08B-45B3-B241-0975E4C6180A}" dt="2024-01-25T17:16:23.721" v="2898" actId="207"/>
          <ac:spMkLst>
            <pc:docMk/>
            <pc:sldMk cId="3577112095" sldId="293"/>
            <ac:spMk id="827" creationId="{00000000-0000-0000-0000-000000000000}"/>
          </ac:spMkLst>
        </pc:spChg>
        <pc:grpChg chg="mod">
          <ac:chgData name="Jeff Banham" userId="423d8ed8-7014-4682-9604-5a3673c5e126" providerId="ADAL" clId="{C7036D5A-A08B-45B3-B241-0975E4C6180A}" dt="2024-01-25T17:16:14.993" v="2896" actId="207"/>
          <ac:grpSpMkLst>
            <pc:docMk/>
            <pc:sldMk cId="3577112095" sldId="293"/>
            <ac:grpSpMk id="796" creationId="{00000000-0000-0000-0000-000000000000}"/>
          </ac:grpSpMkLst>
        </pc:grpChg>
        <pc:picChg chg="mod">
          <ac:chgData name="Jeff Banham" userId="423d8ed8-7014-4682-9604-5a3673c5e126" providerId="ADAL" clId="{C7036D5A-A08B-45B3-B241-0975E4C6180A}" dt="2024-01-25T17:13:38.534" v="2889" actId="1076"/>
          <ac:picMkLst>
            <pc:docMk/>
            <pc:sldMk cId="3577112095" sldId="293"/>
            <ac:picMk id="5" creationId="{26DE91DB-8413-D8B7-FCC2-9EEC7DDFA696}"/>
          </ac:picMkLst>
        </pc:picChg>
        <pc:picChg chg="del">
          <ac:chgData name="Jeff Banham" userId="423d8ed8-7014-4682-9604-5a3673c5e126" providerId="ADAL" clId="{C7036D5A-A08B-45B3-B241-0975E4C6180A}" dt="2024-01-25T17:13:28.765" v="2885" actId="478"/>
          <ac:picMkLst>
            <pc:docMk/>
            <pc:sldMk cId="3577112095" sldId="293"/>
            <ac:picMk id="6" creationId="{DA4A6910-1C56-3E37-5E8C-6556F1FDF928}"/>
          </ac:picMkLst>
        </pc:picChg>
        <pc:picChg chg="del">
          <ac:chgData name="Jeff Banham" userId="423d8ed8-7014-4682-9604-5a3673c5e126" providerId="ADAL" clId="{C7036D5A-A08B-45B3-B241-0975E4C6180A}" dt="2024-01-25T17:13:29.471" v="2886" actId="478"/>
          <ac:picMkLst>
            <pc:docMk/>
            <pc:sldMk cId="3577112095" sldId="293"/>
            <ac:picMk id="1026" creationId="{799BE109-2C1A-4E96-FBBD-03E988BB743D}"/>
          </ac:picMkLst>
        </pc:picChg>
      </pc:sldChg>
      <pc:sldMasterChg chg="setBg modSldLayout">
        <pc:chgData name="Jeff Banham" userId="423d8ed8-7014-4682-9604-5a3673c5e126" providerId="ADAL" clId="{C7036D5A-A08B-45B3-B241-0975E4C6180A}" dt="2024-01-09T15:47:04.348" v="570"/>
        <pc:sldMasterMkLst>
          <pc:docMk/>
          <pc:sldMasterMk cId="0" sldId="2147483648"/>
        </pc:sldMasterMkLst>
        <pc:sldLayoutChg chg="setBg">
          <pc:chgData name="Jeff Banham" userId="423d8ed8-7014-4682-9604-5a3673c5e126" providerId="ADAL" clId="{C7036D5A-A08B-45B3-B241-0975E4C6180A}" dt="2024-01-09T15:47:04.348" v="570"/>
          <pc:sldLayoutMkLst>
            <pc:docMk/>
            <pc:sldMasterMk cId="0" sldId="2147483648"/>
            <pc:sldLayoutMk cId="0" sldId="2147483649"/>
          </pc:sldLayoutMkLst>
        </pc:sldLayoutChg>
        <pc:sldLayoutChg chg="setBg">
          <pc:chgData name="Jeff Banham" userId="423d8ed8-7014-4682-9604-5a3673c5e126" providerId="ADAL" clId="{C7036D5A-A08B-45B3-B241-0975E4C6180A}" dt="2024-01-09T15:47:04.348" v="570"/>
          <pc:sldLayoutMkLst>
            <pc:docMk/>
            <pc:sldMasterMk cId="0" sldId="2147483648"/>
            <pc:sldLayoutMk cId="0" sldId="2147483650"/>
          </pc:sldLayoutMkLst>
        </pc:sldLayoutChg>
        <pc:sldLayoutChg chg="setBg">
          <pc:chgData name="Jeff Banham" userId="423d8ed8-7014-4682-9604-5a3673c5e126" providerId="ADAL" clId="{C7036D5A-A08B-45B3-B241-0975E4C6180A}" dt="2024-01-09T15:47:04.348" v="570"/>
          <pc:sldLayoutMkLst>
            <pc:docMk/>
            <pc:sldMasterMk cId="0" sldId="2147483648"/>
            <pc:sldLayoutMk cId="0" sldId="2147483651"/>
          </pc:sldLayoutMkLst>
        </pc:sldLayoutChg>
        <pc:sldLayoutChg chg="setBg">
          <pc:chgData name="Jeff Banham" userId="423d8ed8-7014-4682-9604-5a3673c5e126" providerId="ADAL" clId="{C7036D5A-A08B-45B3-B241-0975E4C6180A}" dt="2024-01-09T15:47:04.348" v="570"/>
          <pc:sldLayoutMkLst>
            <pc:docMk/>
            <pc:sldMasterMk cId="0" sldId="2147483648"/>
            <pc:sldLayoutMk cId="0" sldId="2147483652"/>
          </pc:sldLayoutMkLst>
        </pc:sldLayoutChg>
        <pc:sldLayoutChg chg="setBg">
          <pc:chgData name="Jeff Banham" userId="423d8ed8-7014-4682-9604-5a3673c5e126" providerId="ADAL" clId="{C7036D5A-A08B-45B3-B241-0975E4C6180A}" dt="2024-01-09T15:47:04.348" v="570"/>
          <pc:sldLayoutMkLst>
            <pc:docMk/>
            <pc:sldMasterMk cId="0" sldId="2147483648"/>
            <pc:sldLayoutMk cId="0" sldId="2147483653"/>
          </pc:sldLayoutMkLst>
        </pc:sldLayoutChg>
        <pc:sldLayoutChg chg="setBg">
          <pc:chgData name="Jeff Banham" userId="423d8ed8-7014-4682-9604-5a3673c5e126" providerId="ADAL" clId="{C7036D5A-A08B-45B3-B241-0975E4C6180A}" dt="2024-01-09T15:47:04.348" v="570"/>
          <pc:sldLayoutMkLst>
            <pc:docMk/>
            <pc:sldMasterMk cId="0" sldId="2147483648"/>
            <pc:sldLayoutMk cId="0" sldId="2147483654"/>
          </pc:sldLayoutMkLst>
        </pc:sldLayoutChg>
        <pc:sldLayoutChg chg="setBg">
          <pc:chgData name="Jeff Banham" userId="423d8ed8-7014-4682-9604-5a3673c5e126" providerId="ADAL" clId="{C7036D5A-A08B-45B3-B241-0975E4C6180A}" dt="2024-01-09T15:47:04.348" v="570"/>
          <pc:sldLayoutMkLst>
            <pc:docMk/>
            <pc:sldMasterMk cId="0" sldId="2147483648"/>
            <pc:sldLayoutMk cId="0" sldId="2147483655"/>
          </pc:sldLayoutMkLst>
        </pc:sldLayoutChg>
        <pc:sldLayoutChg chg="setBg">
          <pc:chgData name="Jeff Banham" userId="423d8ed8-7014-4682-9604-5a3673c5e126" providerId="ADAL" clId="{C7036D5A-A08B-45B3-B241-0975E4C6180A}" dt="2024-01-09T15:47:04.348" v="570"/>
          <pc:sldLayoutMkLst>
            <pc:docMk/>
            <pc:sldMasterMk cId="0" sldId="2147483648"/>
            <pc:sldLayoutMk cId="0" sldId="2147483656"/>
          </pc:sldLayoutMkLst>
        </pc:sldLayoutChg>
        <pc:sldLayoutChg chg="setBg">
          <pc:chgData name="Jeff Banham" userId="423d8ed8-7014-4682-9604-5a3673c5e126" providerId="ADAL" clId="{C7036D5A-A08B-45B3-B241-0975E4C6180A}" dt="2024-01-09T15:47:04.348" v="570"/>
          <pc:sldLayoutMkLst>
            <pc:docMk/>
            <pc:sldMasterMk cId="0" sldId="2147483648"/>
            <pc:sldLayoutMk cId="0" sldId="2147483657"/>
          </pc:sldLayoutMkLst>
        </pc:sldLayoutChg>
        <pc:sldLayoutChg chg="setBg">
          <pc:chgData name="Jeff Banham" userId="423d8ed8-7014-4682-9604-5a3673c5e126" providerId="ADAL" clId="{C7036D5A-A08B-45B3-B241-0975E4C6180A}" dt="2024-01-09T15:47:04.348" v="570"/>
          <pc:sldLayoutMkLst>
            <pc:docMk/>
            <pc:sldMasterMk cId="0" sldId="2147483648"/>
            <pc:sldLayoutMk cId="0" sldId="2147483658"/>
          </pc:sldLayoutMkLst>
        </pc:sldLayoutChg>
        <pc:sldLayoutChg chg="setBg">
          <pc:chgData name="Jeff Banham" userId="423d8ed8-7014-4682-9604-5a3673c5e126" providerId="ADAL" clId="{C7036D5A-A08B-45B3-B241-0975E4C6180A}" dt="2024-01-09T15:47:04.348" v="570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  <pc:docChgLst>
    <pc:chgData name="Jeff Banham" userId="S::jkbanham@waketech.edu::423d8ed8-7014-4682-9604-5a3673c5e126" providerId="AD" clId="Web-{34C33D8A-D81B-42E1-B976-CA222F48FC32}"/>
    <pc:docChg chg="addSld modSld">
      <pc:chgData name="Jeff Banham" userId="S::jkbanham@waketech.edu::423d8ed8-7014-4682-9604-5a3673c5e126" providerId="AD" clId="Web-{34C33D8A-D81B-42E1-B976-CA222F48FC32}" dt="2024-01-29T19:18:29.035" v="116" actId="20577"/>
      <pc:docMkLst>
        <pc:docMk/>
      </pc:docMkLst>
      <pc:sldChg chg="modSp add replId">
        <pc:chgData name="Jeff Banham" userId="S::jkbanham@waketech.edu::423d8ed8-7014-4682-9604-5a3673c5e126" providerId="AD" clId="Web-{34C33D8A-D81B-42E1-B976-CA222F48FC32}" dt="2024-01-29T19:18:29.035" v="116" actId="20577"/>
        <pc:sldMkLst>
          <pc:docMk/>
          <pc:sldMk cId="3601467942" sldId="294"/>
        </pc:sldMkLst>
        <pc:spChg chg="mod">
          <ac:chgData name="Jeff Banham" userId="S::jkbanham@waketech.edu::423d8ed8-7014-4682-9604-5a3673c5e126" providerId="AD" clId="Web-{34C33D8A-D81B-42E1-B976-CA222F48FC32}" dt="2024-01-29T19:18:29.035" v="116" actId="20577"/>
          <ac:spMkLst>
            <pc:docMk/>
            <pc:sldMk cId="3601467942" sldId="294"/>
            <ac:spMk id="3" creationId="{71A533A3-28D6-5D24-F38A-4CC8BB532744}"/>
          </ac:spMkLst>
        </pc:spChg>
      </pc:sldChg>
    </pc:docChg>
  </pc:docChgLst>
  <pc:docChgLst>
    <pc:chgData name="Jeff Banham" userId="423d8ed8-7014-4682-9604-5a3673c5e126" providerId="ADAL" clId="{32DF5D9D-E2B4-4E96-A7DD-7BE8BA631501}"/>
    <pc:docChg chg="custSel modSld">
      <pc:chgData name="Jeff Banham" userId="423d8ed8-7014-4682-9604-5a3673c5e126" providerId="ADAL" clId="{32DF5D9D-E2B4-4E96-A7DD-7BE8BA631501}" dt="2024-02-01T17:34:11.066" v="109" actId="20577"/>
      <pc:docMkLst>
        <pc:docMk/>
      </pc:docMkLst>
      <pc:sldChg chg="modSp mod">
        <pc:chgData name="Jeff Banham" userId="423d8ed8-7014-4682-9604-5a3673c5e126" providerId="ADAL" clId="{32DF5D9D-E2B4-4E96-A7DD-7BE8BA631501}" dt="2024-02-01T17:34:11.066" v="109" actId="20577"/>
        <pc:sldMkLst>
          <pc:docMk/>
          <pc:sldMk cId="382128184" sldId="290"/>
        </pc:sldMkLst>
        <pc:spChg chg="mod">
          <ac:chgData name="Jeff Banham" userId="423d8ed8-7014-4682-9604-5a3673c5e126" providerId="ADAL" clId="{32DF5D9D-E2B4-4E96-A7DD-7BE8BA631501}" dt="2024-02-01T17:34:11.066" v="109" actId="20577"/>
          <ac:spMkLst>
            <pc:docMk/>
            <pc:sldMk cId="382128184" sldId="290"/>
            <ac:spMk id="3" creationId="{D678EA7A-6610-37FE-5D27-062AD7A4B77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3" name="Google Shape;96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6446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>
          <a:extLst>
            <a:ext uri="{FF2B5EF4-FFF2-40B4-BE49-F238E27FC236}">
              <a16:creationId xmlns:a16="http://schemas.microsoft.com/office/drawing/2014/main" id="{B826087B-46BD-99F0-3399-D703259F1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0:notes">
            <a:extLst>
              <a:ext uri="{FF2B5EF4-FFF2-40B4-BE49-F238E27FC236}">
                <a16:creationId xmlns:a16="http://schemas.microsoft.com/office/drawing/2014/main" id="{D901A912-197F-7EE4-4EB9-61E411407A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9" name="Google Shape;789;p10:notes">
            <a:extLst>
              <a:ext uri="{FF2B5EF4-FFF2-40B4-BE49-F238E27FC236}">
                <a16:creationId xmlns:a16="http://schemas.microsoft.com/office/drawing/2014/main" id="{99FBAEBC-9ACF-D3AE-4899-6DEA64E69E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9265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9" name="Google Shape;78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9085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9" name="Google Shape;78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8681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9" name="Google Shape;78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34197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9" name="Google Shape;78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2834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9" name="Google Shape;78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6297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9" name="Google Shape;78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15163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9" name="Google Shape;78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55712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3" name="Google Shape;96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14098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9" name="Google Shape;8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7639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3" name="Google Shape;96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49825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9" name="Google Shape;8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9" name="Google Shape;8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43852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9" name="Google Shape;8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06404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9" name="Google Shape;8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9308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9" name="Google Shape;8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43103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9" name="Google Shape;8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78302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6633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1914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4" name="Google Shape;60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8" name="Google Shape;69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8" name="Google Shape;69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5850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2533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9" name="Google Shape;78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9" name="Google Shape;78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372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9" name="Google Shape;78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6232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slide" Target="slide21.xml"/><Relationship Id="rId4" Type="http://schemas.openxmlformats.org/officeDocument/2006/relationships/slide" Target="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slide" Target="slide21.xml"/><Relationship Id="rId4" Type="http://schemas.openxmlformats.org/officeDocument/2006/relationships/slide" Target="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slide" Target="slide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hepihut.com/blogs/raspberry-pi-tutorials/27968772-turning-on-an-led-with-your-raspberry-pis-gpio-pins" TargetMode="External"/><Relationship Id="rId4" Type="http://schemas.openxmlformats.org/officeDocument/2006/relationships/slide" Target="slide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slide" Target="slide5.xml"/><Relationship Id="rId10" Type="http://schemas.openxmlformats.org/officeDocument/2006/relationships/image" Target="../media/image20.png"/><Relationship Id="rId4" Type="http://schemas.openxmlformats.org/officeDocument/2006/relationships/slide" Target="slide8.xml"/><Relationship Id="rId9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4.png"/><Relationship Id="rId7" Type="http://schemas.openxmlformats.org/officeDocument/2006/relationships/image" Target="../media/image23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5" Type="http://schemas.openxmlformats.org/officeDocument/2006/relationships/slide" Target="slide8.xml"/><Relationship Id="rId4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1.xml"/><Relationship Id="rId4" Type="http://schemas.openxmlformats.org/officeDocument/2006/relationships/slide" Target="slide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1.xml"/><Relationship Id="rId4" Type="http://schemas.openxmlformats.org/officeDocument/2006/relationships/slide" Target="slide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slide" Target="slide21.xml"/><Relationship Id="rId4" Type="http://schemas.openxmlformats.org/officeDocument/2006/relationships/slide" Target="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slide" Target="slide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5" name="Freeform: Shape 8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ECB695-966A-1823-544F-CB6BB3D98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14" y="415914"/>
            <a:ext cx="6026171" cy="602617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7D2A256-2C2E-CF7B-9CE0-867445496D9B}"/>
              </a:ext>
            </a:extLst>
          </p:cNvPr>
          <p:cNvSpPr txBox="1"/>
          <p:nvPr/>
        </p:nvSpPr>
        <p:spPr>
          <a:xfrm>
            <a:off x="8928243" y="4439072"/>
            <a:ext cx="313111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IoT &amp; The Cloud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Free Friday Workshop</a:t>
            </a:r>
          </a:p>
          <a:p>
            <a:pPr algn="ctr"/>
            <a:r>
              <a:rPr lang="en-US" sz="2000" i="1" dirty="0">
                <a:solidFill>
                  <a:schemeClr val="bg1"/>
                </a:solidFill>
              </a:rPr>
              <a:t>February 9, 2024</a:t>
            </a:r>
          </a:p>
        </p:txBody>
      </p:sp>
      <p:pic>
        <p:nvPicPr>
          <p:cNvPr id="5" name="Picture 4" descr="A logo for a community college&#10;&#10;Description automatically generated">
            <a:extLst>
              <a:ext uri="{FF2B5EF4-FFF2-40B4-BE49-F238E27FC236}">
                <a16:creationId xmlns:a16="http://schemas.microsoft.com/office/drawing/2014/main" id="{49B675FD-0A8E-17DB-88A8-C6D50B5D3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6932" y="6028815"/>
            <a:ext cx="1402422" cy="64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28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0"/>
          <p:cNvSpPr/>
          <p:nvPr/>
        </p:nvSpPr>
        <p:spPr>
          <a:xfrm>
            <a:off x="803566" y="193963"/>
            <a:ext cx="5209310" cy="6470073"/>
          </a:xfrm>
          <a:prstGeom prst="roundRect">
            <a:avLst>
              <a:gd name="adj" fmla="val 2039"/>
            </a:avLst>
          </a:prstGeom>
          <a:solidFill>
            <a:srgbClr val="527D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10"/>
          <p:cNvSpPr/>
          <p:nvPr/>
        </p:nvSpPr>
        <p:spPr>
          <a:xfrm>
            <a:off x="6179126" y="193963"/>
            <a:ext cx="5209310" cy="6470073"/>
          </a:xfrm>
          <a:prstGeom prst="roundRect">
            <a:avLst>
              <a:gd name="adj" fmla="val 2039"/>
            </a:avLst>
          </a:prstGeom>
          <a:solidFill>
            <a:srgbClr val="527D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3" name="Google Shape;793;p10"/>
          <p:cNvGrpSpPr/>
          <p:nvPr/>
        </p:nvGrpSpPr>
        <p:grpSpPr>
          <a:xfrm>
            <a:off x="1318574" y="5366"/>
            <a:ext cx="1088571" cy="383487"/>
            <a:chOff x="6746919" y="5366"/>
            <a:chExt cx="1088571" cy="383487"/>
          </a:xfrm>
        </p:grpSpPr>
        <p:sp>
          <p:nvSpPr>
            <p:cNvPr id="794" name="Google Shape;794;p10"/>
            <p:cNvSpPr/>
            <p:nvPr/>
          </p:nvSpPr>
          <p:spPr>
            <a:xfrm>
              <a:off x="6746919" y="5366"/>
              <a:ext cx="1088571" cy="367128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DBE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0">
              <a:hlinkClick r:id="rId4" action="ppaction://hlinksldjump"/>
            </p:cNvPr>
            <p:cNvSpPr txBox="1"/>
            <p:nvPr/>
          </p:nvSpPr>
          <p:spPr>
            <a:xfrm>
              <a:off x="6848996" y="19521"/>
              <a:ext cx="9056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IoT</a:t>
              </a:r>
              <a:endParaRPr dirty="0"/>
            </a:p>
          </p:txBody>
        </p:sp>
      </p:grpSp>
      <p:grpSp>
        <p:nvGrpSpPr>
          <p:cNvPr id="796" name="Google Shape;796;p10"/>
          <p:cNvGrpSpPr/>
          <p:nvPr/>
        </p:nvGrpSpPr>
        <p:grpSpPr>
          <a:xfrm>
            <a:off x="2506522" y="5366"/>
            <a:ext cx="1088571" cy="383487"/>
            <a:chOff x="7876809" y="5366"/>
            <a:chExt cx="1088571" cy="383487"/>
          </a:xfrm>
          <a:solidFill>
            <a:srgbClr val="00B050"/>
          </a:solidFill>
        </p:grpSpPr>
        <p:sp>
          <p:nvSpPr>
            <p:cNvPr id="797" name="Google Shape;797;p10"/>
            <p:cNvSpPr/>
            <p:nvPr/>
          </p:nvSpPr>
          <p:spPr>
            <a:xfrm>
              <a:off x="7876809" y="5366"/>
              <a:ext cx="1088571" cy="367128"/>
            </a:xfrm>
            <a:prstGeom prst="round2SameRect">
              <a:avLst>
                <a:gd name="adj1" fmla="val 16667"/>
                <a:gd name="adj2" fmla="val 0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0"/>
            <p:cNvSpPr txBox="1"/>
            <p:nvPr/>
          </p:nvSpPr>
          <p:spPr>
            <a:xfrm>
              <a:off x="7981109" y="19521"/>
              <a:ext cx="905691" cy="36933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RPI </a:t>
              </a:r>
              <a:endParaRPr dirty="0"/>
            </a:p>
          </p:txBody>
        </p:sp>
      </p:grpSp>
      <p:sp>
        <p:nvSpPr>
          <p:cNvPr id="799" name="Google Shape;799;p10"/>
          <p:cNvSpPr/>
          <p:nvPr/>
        </p:nvSpPr>
        <p:spPr>
          <a:xfrm>
            <a:off x="982107" y="325582"/>
            <a:ext cx="4997368" cy="6206836"/>
          </a:xfrm>
          <a:prstGeom prst="roundRect">
            <a:avLst>
              <a:gd name="adj" fmla="val 203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10"/>
          <p:cNvGrpSpPr/>
          <p:nvPr/>
        </p:nvGrpSpPr>
        <p:grpSpPr>
          <a:xfrm>
            <a:off x="9006699" y="5366"/>
            <a:ext cx="1088571" cy="383487"/>
            <a:chOff x="9006699" y="5366"/>
            <a:chExt cx="1088571" cy="383487"/>
          </a:xfrm>
        </p:grpSpPr>
        <p:sp>
          <p:nvSpPr>
            <p:cNvPr id="801" name="Google Shape;801;p10"/>
            <p:cNvSpPr/>
            <p:nvPr/>
          </p:nvSpPr>
          <p:spPr>
            <a:xfrm>
              <a:off x="9006699" y="5366"/>
              <a:ext cx="1088571" cy="367128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4ED9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0">
              <a:hlinkClick r:id="rId5" action="ppaction://hlinksldjump"/>
            </p:cNvPr>
            <p:cNvSpPr txBox="1"/>
            <p:nvPr/>
          </p:nvSpPr>
          <p:spPr>
            <a:xfrm>
              <a:off x="9131630" y="19521"/>
              <a:ext cx="9056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GCP</a:t>
              </a:r>
              <a:endParaRPr dirty="0"/>
            </a:p>
          </p:txBody>
        </p:sp>
      </p:grpSp>
      <p:sp>
        <p:nvSpPr>
          <p:cNvPr id="803" name="Google Shape;803;p10"/>
          <p:cNvSpPr/>
          <p:nvPr/>
        </p:nvSpPr>
        <p:spPr>
          <a:xfrm>
            <a:off x="6220445" y="323642"/>
            <a:ext cx="5001768" cy="6208776"/>
          </a:xfrm>
          <a:prstGeom prst="roundRect">
            <a:avLst>
              <a:gd name="adj" fmla="val 203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4" name="Google Shape;804;p10"/>
          <p:cNvGrpSpPr/>
          <p:nvPr/>
        </p:nvGrpSpPr>
        <p:grpSpPr>
          <a:xfrm>
            <a:off x="982107" y="1244233"/>
            <a:ext cx="4997368" cy="4783781"/>
            <a:chOff x="982107" y="1244233"/>
            <a:chExt cx="4997368" cy="4783781"/>
          </a:xfrm>
        </p:grpSpPr>
        <p:cxnSp>
          <p:nvCxnSpPr>
            <p:cNvPr id="805" name="Google Shape;805;p10"/>
            <p:cNvCxnSpPr/>
            <p:nvPr/>
          </p:nvCxnSpPr>
          <p:spPr>
            <a:xfrm>
              <a:off x="982107" y="1244233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6" name="Google Shape;806;p10"/>
            <p:cNvCxnSpPr/>
            <p:nvPr/>
          </p:nvCxnSpPr>
          <p:spPr>
            <a:xfrm>
              <a:off x="982107" y="177576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7" name="Google Shape;807;p10"/>
            <p:cNvCxnSpPr/>
            <p:nvPr/>
          </p:nvCxnSpPr>
          <p:spPr>
            <a:xfrm>
              <a:off x="982107" y="2307295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8" name="Google Shape;808;p10"/>
            <p:cNvCxnSpPr/>
            <p:nvPr/>
          </p:nvCxnSpPr>
          <p:spPr>
            <a:xfrm>
              <a:off x="982107" y="2838826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9" name="Google Shape;809;p10"/>
            <p:cNvCxnSpPr/>
            <p:nvPr/>
          </p:nvCxnSpPr>
          <p:spPr>
            <a:xfrm>
              <a:off x="982107" y="3370357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0" name="Google Shape;810;p10"/>
            <p:cNvCxnSpPr/>
            <p:nvPr/>
          </p:nvCxnSpPr>
          <p:spPr>
            <a:xfrm>
              <a:off x="982107" y="3901888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1" name="Google Shape;811;p10"/>
            <p:cNvCxnSpPr/>
            <p:nvPr/>
          </p:nvCxnSpPr>
          <p:spPr>
            <a:xfrm>
              <a:off x="982107" y="4433419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2" name="Google Shape;812;p10"/>
            <p:cNvCxnSpPr/>
            <p:nvPr/>
          </p:nvCxnSpPr>
          <p:spPr>
            <a:xfrm>
              <a:off x="982107" y="4964950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3" name="Google Shape;813;p10"/>
            <p:cNvCxnSpPr/>
            <p:nvPr/>
          </p:nvCxnSpPr>
          <p:spPr>
            <a:xfrm>
              <a:off x="982107" y="5496481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4" name="Google Shape;814;p10"/>
            <p:cNvCxnSpPr/>
            <p:nvPr/>
          </p:nvCxnSpPr>
          <p:spPr>
            <a:xfrm>
              <a:off x="982107" y="602801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26" name="Google Shape;826;p10"/>
          <p:cNvSpPr/>
          <p:nvPr/>
        </p:nvSpPr>
        <p:spPr>
          <a:xfrm>
            <a:off x="948706" y="325582"/>
            <a:ext cx="4997368" cy="931110"/>
          </a:xfrm>
          <a:custGeom>
            <a:avLst/>
            <a:gdLst/>
            <a:ahLst/>
            <a:cxnLst/>
            <a:rect l="l" t="t" r="r" b="b"/>
            <a:pathLst>
              <a:path w="4997368" h="931110" extrusionOk="0">
                <a:moveTo>
                  <a:pt x="101896" y="0"/>
                </a:moveTo>
                <a:lnTo>
                  <a:pt x="4895472" y="0"/>
                </a:lnTo>
                <a:cubicBezTo>
                  <a:pt x="4951748" y="0"/>
                  <a:pt x="4997368" y="45620"/>
                  <a:pt x="4997368" y="101896"/>
                </a:cubicBezTo>
                <a:lnTo>
                  <a:pt x="4997368" y="931110"/>
                </a:lnTo>
                <a:lnTo>
                  <a:pt x="0" y="931110"/>
                </a:lnTo>
                <a:lnTo>
                  <a:pt x="0" y="101896"/>
                </a:lnTo>
                <a:cubicBezTo>
                  <a:pt x="0" y="45620"/>
                  <a:pt x="45620" y="0"/>
                  <a:pt x="101896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10"/>
          <p:cNvSpPr/>
          <p:nvPr/>
        </p:nvSpPr>
        <p:spPr>
          <a:xfrm>
            <a:off x="6212525" y="325582"/>
            <a:ext cx="4997368" cy="931110"/>
          </a:xfrm>
          <a:custGeom>
            <a:avLst/>
            <a:gdLst/>
            <a:ahLst/>
            <a:cxnLst/>
            <a:rect l="l" t="t" r="r" b="b"/>
            <a:pathLst>
              <a:path w="4997368" h="931110" extrusionOk="0">
                <a:moveTo>
                  <a:pt x="101896" y="0"/>
                </a:moveTo>
                <a:lnTo>
                  <a:pt x="4895472" y="0"/>
                </a:lnTo>
                <a:cubicBezTo>
                  <a:pt x="4951748" y="0"/>
                  <a:pt x="4997368" y="45620"/>
                  <a:pt x="4997368" y="101896"/>
                </a:cubicBezTo>
                <a:lnTo>
                  <a:pt x="4997368" y="931110"/>
                </a:lnTo>
                <a:lnTo>
                  <a:pt x="0" y="931110"/>
                </a:lnTo>
                <a:lnTo>
                  <a:pt x="0" y="101896"/>
                </a:lnTo>
                <a:cubicBezTo>
                  <a:pt x="0" y="45620"/>
                  <a:pt x="45620" y="0"/>
                  <a:pt x="101896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10"/>
          <p:cNvGrpSpPr/>
          <p:nvPr/>
        </p:nvGrpSpPr>
        <p:grpSpPr>
          <a:xfrm>
            <a:off x="5637635" y="561094"/>
            <a:ext cx="931456" cy="5685727"/>
            <a:chOff x="5637635" y="561094"/>
            <a:chExt cx="931456" cy="5685727"/>
          </a:xfrm>
        </p:grpSpPr>
        <p:grpSp>
          <p:nvGrpSpPr>
            <p:cNvPr id="829" name="Google Shape;829;p10"/>
            <p:cNvGrpSpPr/>
            <p:nvPr/>
          </p:nvGrpSpPr>
          <p:grpSpPr>
            <a:xfrm>
              <a:off x="5637635" y="561094"/>
              <a:ext cx="931456" cy="182880"/>
              <a:chOff x="5637635" y="561094"/>
              <a:chExt cx="931456" cy="182880"/>
            </a:xfrm>
          </p:grpSpPr>
          <p:sp>
            <p:nvSpPr>
              <p:cNvPr id="830" name="Google Shape;830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3" name="Google Shape;833;p10"/>
            <p:cNvGrpSpPr/>
            <p:nvPr/>
          </p:nvGrpSpPr>
          <p:grpSpPr>
            <a:xfrm>
              <a:off x="5637635" y="1061353"/>
              <a:ext cx="931456" cy="182880"/>
              <a:chOff x="5637635" y="561094"/>
              <a:chExt cx="931456" cy="182880"/>
            </a:xfrm>
          </p:grpSpPr>
          <p:sp>
            <p:nvSpPr>
              <p:cNvPr id="834" name="Google Shape;834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5" name="Google Shape;835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" name="Google Shape;836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7" name="Google Shape;837;p10"/>
            <p:cNvGrpSpPr/>
            <p:nvPr/>
          </p:nvGrpSpPr>
          <p:grpSpPr>
            <a:xfrm>
              <a:off x="5637635" y="1561612"/>
              <a:ext cx="931456" cy="182880"/>
              <a:chOff x="5637635" y="561094"/>
              <a:chExt cx="931456" cy="182880"/>
            </a:xfrm>
          </p:grpSpPr>
          <p:sp>
            <p:nvSpPr>
              <p:cNvPr id="838" name="Google Shape;838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9" name="Google Shape;839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" name="Google Shape;840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1" name="Google Shape;841;p10"/>
            <p:cNvGrpSpPr/>
            <p:nvPr/>
          </p:nvGrpSpPr>
          <p:grpSpPr>
            <a:xfrm>
              <a:off x="5637635" y="2061871"/>
              <a:ext cx="931456" cy="182880"/>
              <a:chOff x="5637635" y="561094"/>
              <a:chExt cx="931456" cy="182880"/>
            </a:xfrm>
          </p:grpSpPr>
          <p:sp>
            <p:nvSpPr>
              <p:cNvPr id="842" name="Google Shape;842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3" name="Google Shape;843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" name="Google Shape;844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5" name="Google Shape;845;p10"/>
            <p:cNvGrpSpPr/>
            <p:nvPr/>
          </p:nvGrpSpPr>
          <p:grpSpPr>
            <a:xfrm>
              <a:off x="5637635" y="2562130"/>
              <a:ext cx="931456" cy="182880"/>
              <a:chOff x="5637635" y="561094"/>
              <a:chExt cx="931456" cy="182880"/>
            </a:xfrm>
          </p:grpSpPr>
          <p:sp>
            <p:nvSpPr>
              <p:cNvPr id="846" name="Google Shape;846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7" name="Google Shape;847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8" name="Google Shape;848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9" name="Google Shape;849;p10"/>
            <p:cNvGrpSpPr/>
            <p:nvPr/>
          </p:nvGrpSpPr>
          <p:grpSpPr>
            <a:xfrm>
              <a:off x="5637635" y="3062389"/>
              <a:ext cx="931456" cy="182880"/>
              <a:chOff x="5637635" y="561094"/>
              <a:chExt cx="931456" cy="182880"/>
            </a:xfrm>
          </p:grpSpPr>
          <p:sp>
            <p:nvSpPr>
              <p:cNvPr id="850" name="Google Shape;850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1" name="Google Shape;851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2" name="Google Shape;852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3" name="Google Shape;853;p10"/>
            <p:cNvGrpSpPr/>
            <p:nvPr/>
          </p:nvGrpSpPr>
          <p:grpSpPr>
            <a:xfrm>
              <a:off x="5637635" y="3562648"/>
              <a:ext cx="931456" cy="182880"/>
              <a:chOff x="5637635" y="561094"/>
              <a:chExt cx="931456" cy="182880"/>
            </a:xfrm>
          </p:grpSpPr>
          <p:sp>
            <p:nvSpPr>
              <p:cNvPr id="854" name="Google Shape;854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5" name="Google Shape;855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6" name="Google Shape;856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7" name="Google Shape;857;p10"/>
            <p:cNvGrpSpPr/>
            <p:nvPr/>
          </p:nvGrpSpPr>
          <p:grpSpPr>
            <a:xfrm>
              <a:off x="5637635" y="4062907"/>
              <a:ext cx="931456" cy="182880"/>
              <a:chOff x="5637635" y="561094"/>
              <a:chExt cx="931456" cy="182880"/>
            </a:xfrm>
          </p:grpSpPr>
          <p:sp>
            <p:nvSpPr>
              <p:cNvPr id="858" name="Google Shape;858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9" name="Google Shape;859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0" name="Google Shape;860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1" name="Google Shape;861;p10"/>
            <p:cNvGrpSpPr/>
            <p:nvPr/>
          </p:nvGrpSpPr>
          <p:grpSpPr>
            <a:xfrm>
              <a:off x="5637635" y="4563166"/>
              <a:ext cx="931456" cy="182880"/>
              <a:chOff x="5637635" y="561094"/>
              <a:chExt cx="931456" cy="182880"/>
            </a:xfrm>
          </p:grpSpPr>
          <p:sp>
            <p:nvSpPr>
              <p:cNvPr id="862" name="Google Shape;862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" name="Google Shape;863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4" name="Google Shape;864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5" name="Google Shape;865;p10"/>
            <p:cNvGrpSpPr/>
            <p:nvPr/>
          </p:nvGrpSpPr>
          <p:grpSpPr>
            <a:xfrm>
              <a:off x="5637635" y="5063425"/>
              <a:ext cx="931456" cy="182880"/>
              <a:chOff x="5637635" y="561094"/>
              <a:chExt cx="931456" cy="182880"/>
            </a:xfrm>
          </p:grpSpPr>
          <p:sp>
            <p:nvSpPr>
              <p:cNvPr id="866" name="Google Shape;866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7" name="Google Shape;867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8" name="Google Shape;868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9" name="Google Shape;869;p10"/>
            <p:cNvGrpSpPr/>
            <p:nvPr/>
          </p:nvGrpSpPr>
          <p:grpSpPr>
            <a:xfrm>
              <a:off x="5637635" y="5563684"/>
              <a:ext cx="931456" cy="182880"/>
              <a:chOff x="5637635" y="561094"/>
              <a:chExt cx="931456" cy="182880"/>
            </a:xfrm>
          </p:grpSpPr>
          <p:sp>
            <p:nvSpPr>
              <p:cNvPr id="870" name="Google Shape;870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1" name="Google Shape;871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2" name="Google Shape;872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3" name="Google Shape;873;p10"/>
            <p:cNvGrpSpPr/>
            <p:nvPr/>
          </p:nvGrpSpPr>
          <p:grpSpPr>
            <a:xfrm>
              <a:off x="5637635" y="6063941"/>
              <a:ext cx="931456" cy="182880"/>
              <a:chOff x="5637635" y="561094"/>
              <a:chExt cx="931456" cy="182880"/>
            </a:xfrm>
          </p:grpSpPr>
          <p:sp>
            <p:nvSpPr>
              <p:cNvPr id="874" name="Google Shape;874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" name="Google Shape;875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786;p9">
            <a:extLst>
              <a:ext uri="{FF2B5EF4-FFF2-40B4-BE49-F238E27FC236}">
                <a16:creationId xmlns:a16="http://schemas.microsoft.com/office/drawing/2014/main" id="{A77A792C-3E7F-C459-901E-A23361818715}"/>
              </a:ext>
            </a:extLst>
          </p:cNvPr>
          <p:cNvSpPr txBox="1"/>
          <p:nvPr/>
        </p:nvSpPr>
        <p:spPr>
          <a:xfrm>
            <a:off x="1205475" y="662901"/>
            <a:ext cx="415837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Raspberry Pi Overview</a:t>
            </a:r>
            <a:endParaRPr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8EA7A-6610-37FE-5D27-062AD7A4B779}"/>
              </a:ext>
            </a:extLst>
          </p:cNvPr>
          <p:cNvSpPr txBox="1"/>
          <p:nvPr/>
        </p:nvSpPr>
        <p:spPr>
          <a:xfrm>
            <a:off x="1205474" y="1270607"/>
            <a:ext cx="4158377" cy="2074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000" dirty="0"/>
              <a:t>Initial setup</a:t>
            </a:r>
          </a:p>
          <a:p>
            <a:pPr>
              <a:lnSpc>
                <a:spcPts val="4000"/>
              </a:lnSpc>
            </a:pPr>
            <a:r>
              <a:rPr lang="en-US" sz="2000" dirty="0"/>
              <a:t>Unbox</a:t>
            </a:r>
          </a:p>
          <a:p>
            <a:pPr>
              <a:lnSpc>
                <a:spcPts val="4000"/>
              </a:lnSpc>
            </a:pPr>
            <a:r>
              <a:rPr lang="en-US" sz="2000" dirty="0"/>
              <a:t>Initial startup and O/S install (pics)</a:t>
            </a:r>
          </a:p>
          <a:p>
            <a:pPr>
              <a:lnSpc>
                <a:spcPts val="4000"/>
              </a:lnSpc>
            </a:pP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8CBB3C-2F45-C16E-F9EF-2624E6C33872}"/>
              </a:ext>
            </a:extLst>
          </p:cNvPr>
          <p:cNvSpPr txBox="1"/>
          <p:nvPr/>
        </p:nvSpPr>
        <p:spPr>
          <a:xfrm>
            <a:off x="6632020" y="1250706"/>
            <a:ext cx="4158377" cy="535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000" dirty="0"/>
              <a:t>What’s in the box??</a:t>
            </a:r>
          </a:p>
        </p:txBody>
      </p:sp>
      <p:pic>
        <p:nvPicPr>
          <p:cNvPr id="6" name="Picture 5" descr="A close-up of a computer component&#10;&#10;Description automatically generated">
            <a:extLst>
              <a:ext uri="{FF2B5EF4-FFF2-40B4-BE49-F238E27FC236}">
                <a16:creationId xmlns:a16="http://schemas.microsoft.com/office/drawing/2014/main" id="{C5C55C04-4615-9C66-2212-B1A2B205F1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6556" y="1995383"/>
            <a:ext cx="4309970" cy="323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98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790">
          <a:extLst>
            <a:ext uri="{FF2B5EF4-FFF2-40B4-BE49-F238E27FC236}">
              <a16:creationId xmlns:a16="http://schemas.microsoft.com/office/drawing/2014/main" id="{40C08EA6-DAB0-FD89-C189-ADD57598C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0">
            <a:extLst>
              <a:ext uri="{FF2B5EF4-FFF2-40B4-BE49-F238E27FC236}">
                <a16:creationId xmlns:a16="http://schemas.microsoft.com/office/drawing/2014/main" id="{C3650D23-D6CE-2E7F-9FEC-186FFD9A5191}"/>
              </a:ext>
            </a:extLst>
          </p:cNvPr>
          <p:cNvSpPr/>
          <p:nvPr/>
        </p:nvSpPr>
        <p:spPr>
          <a:xfrm>
            <a:off x="803566" y="193963"/>
            <a:ext cx="5209310" cy="6470073"/>
          </a:xfrm>
          <a:prstGeom prst="roundRect">
            <a:avLst>
              <a:gd name="adj" fmla="val 2039"/>
            </a:avLst>
          </a:prstGeom>
          <a:solidFill>
            <a:srgbClr val="527D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10">
            <a:extLst>
              <a:ext uri="{FF2B5EF4-FFF2-40B4-BE49-F238E27FC236}">
                <a16:creationId xmlns:a16="http://schemas.microsoft.com/office/drawing/2014/main" id="{4283A01E-0E2A-04AE-8CB1-D844C595C860}"/>
              </a:ext>
            </a:extLst>
          </p:cNvPr>
          <p:cNvSpPr/>
          <p:nvPr/>
        </p:nvSpPr>
        <p:spPr>
          <a:xfrm>
            <a:off x="6179126" y="193963"/>
            <a:ext cx="5209310" cy="6470073"/>
          </a:xfrm>
          <a:prstGeom prst="roundRect">
            <a:avLst>
              <a:gd name="adj" fmla="val 2039"/>
            </a:avLst>
          </a:prstGeom>
          <a:solidFill>
            <a:srgbClr val="527D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3" name="Google Shape;793;p10">
            <a:extLst>
              <a:ext uri="{FF2B5EF4-FFF2-40B4-BE49-F238E27FC236}">
                <a16:creationId xmlns:a16="http://schemas.microsoft.com/office/drawing/2014/main" id="{31D9911F-B4E2-8804-25C2-F2118E3C63EA}"/>
              </a:ext>
            </a:extLst>
          </p:cNvPr>
          <p:cNvGrpSpPr/>
          <p:nvPr/>
        </p:nvGrpSpPr>
        <p:grpSpPr>
          <a:xfrm>
            <a:off x="1318574" y="5366"/>
            <a:ext cx="1088571" cy="383487"/>
            <a:chOff x="6746919" y="5366"/>
            <a:chExt cx="1088571" cy="383487"/>
          </a:xfrm>
        </p:grpSpPr>
        <p:sp>
          <p:nvSpPr>
            <p:cNvPr id="794" name="Google Shape;794;p10">
              <a:extLst>
                <a:ext uri="{FF2B5EF4-FFF2-40B4-BE49-F238E27FC236}">
                  <a16:creationId xmlns:a16="http://schemas.microsoft.com/office/drawing/2014/main" id="{22391810-FA18-C6B3-7BD3-A1D8634C84A1}"/>
                </a:ext>
              </a:extLst>
            </p:cNvPr>
            <p:cNvSpPr/>
            <p:nvPr/>
          </p:nvSpPr>
          <p:spPr>
            <a:xfrm>
              <a:off x="6746919" y="5366"/>
              <a:ext cx="1088571" cy="367128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DBE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0">
              <a:hlinkClick r:id="rId4" action="ppaction://hlinksldjump"/>
              <a:extLst>
                <a:ext uri="{FF2B5EF4-FFF2-40B4-BE49-F238E27FC236}">
                  <a16:creationId xmlns:a16="http://schemas.microsoft.com/office/drawing/2014/main" id="{8B2ACC02-4ADB-6437-DDDB-A75677690E17}"/>
                </a:ext>
              </a:extLst>
            </p:cNvPr>
            <p:cNvSpPr txBox="1"/>
            <p:nvPr/>
          </p:nvSpPr>
          <p:spPr>
            <a:xfrm>
              <a:off x="6848996" y="19521"/>
              <a:ext cx="9056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IoT</a:t>
              </a:r>
              <a:endParaRPr dirty="0"/>
            </a:p>
          </p:txBody>
        </p:sp>
      </p:grpSp>
      <p:grpSp>
        <p:nvGrpSpPr>
          <p:cNvPr id="796" name="Google Shape;796;p10">
            <a:extLst>
              <a:ext uri="{FF2B5EF4-FFF2-40B4-BE49-F238E27FC236}">
                <a16:creationId xmlns:a16="http://schemas.microsoft.com/office/drawing/2014/main" id="{F91B6464-F38C-B91A-8610-F40F608BC1FD}"/>
              </a:ext>
            </a:extLst>
          </p:cNvPr>
          <p:cNvGrpSpPr/>
          <p:nvPr/>
        </p:nvGrpSpPr>
        <p:grpSpPr>
          <a:xfrm>
            <a:off x="2506522" y="5366"/>
            <a:ext cx="1088571" cy="383487"/>
            <a:chOff x="7876809" y="5366"/>
            <a:chExt cx="1088571" cy="383487"/>
          </a:xfrm>
          <a:solidFill>
            <a:srgbClr val="00B050"/>
          </a:solidFill>
        </p:grpSpPr>
        <p:sp>
          <p:nvSpPr>
            <p:cNvPr id="797" name="Google Shape;797;p10">
              <a:extLst>
                <a:ext uri="{FF2B5EF4-FFF2-40B4-BE49-F238E27FC236}">
                  <a16:creationId xmlns:a16="http://schemas.microsoft.com/office/drawing/2014/main" id="{685C3317-C3BC-AA75-C013-FEA6373E262A}"/>
                </a:ext>
              </a:extLst>
            </p:cNvPr>
            <p:cNvSpPr/>
            <p:nvPr/>
          </p:nvSpPr>
          <p:spPr>
            <a:xfrm>
              <a:off x="7876809" y="5366"/>
              <a:ext cx="1088571" cy="367128"/>
            </a:xfrm>
            <a:prstGeom prst="round2SameRect">
              <a:avLst>
                <a:gd name="adj1" fmla="val 16667"/>
                <a:gd name="adj2" fmla="val 0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0">
              <a:extLst>
                <a:ext uri="{FF2B5EF4-FFF2-40B4-BE49-F238E27FC236}">
                  <a16:creationId xmlns:a16="http://schemas.microsoft.com/office/drawing/2014/main" id="{BB6BE6A4-6984-93BD-6A16-1BE698661C9E}"/>
                </a:ext>
              </a:extLst>
            </p:cNvPr>
            <p:cNvSpPr txBox="1"/>
            <p:nvPr/>
          </p:nvSpPr>
          <p:spPr>
            <a:xfrm>
              <a:off x="7981109" y="19521"/>
              <a:ext cx="905691" cy="36933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RPI </a:t>
              </a:r>
              <a:endParaRPr dirty="0"/>
            </a:p>
          </p:txBody>
        </p:sp>
      </p:grpSp>
      <p:sp>
        <p:nvSpPr>
          <p:cNvPr id="799" name="Google Shape;799;p10">
            <a:extLst>
              <a:ext uri="{FF2B5EF4-FFF2-40B4-BE49-F238E27FC236}">
                <a16:creationId xmlns:a16="http://schemas.microsoft.com/office/drawing/2014/main" id="{B11FCE07-AF18-7B2B-1F2F-6AC7F666761B}"/>
              </a:ext>
            </a:extLst>
          </p:cNvPr>
          <p:cNvSpPr/>
          <p:nvPr/>
        </p:nvSpPr>
        <p:spPr>
          <a:xfrm>
            <a:off x="982107" y="325582"/>
            <a:ext cx="4997368" cy="6206836"/>
          </a:xfrm>
          <a:prstGeom prst="roundRect">
            <a:avLst>
              <a:gd name="adj" fmla="val 203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10">
            <a:extLst>
              <a:ext uri="{FF2B5EF4-FFF2-40B4-BE49-F238E27FC236}">
                <a16:creationId xmlns:a16="http://schemas.microsoft.com/office/drawing/2014/main" id="{DEC8E704-3B12-BD55-95EE-A013FEA70AC7}"/>
              </a:ext>
            </a:extLst>
          </p:cNvPr>
          <p:cNvGrpSpPr/>
          <p:nvPr/>
        </p:nvGrpSpPr>
        <p:grpSpPr>
          <a:xfrm>
            <a:off x="9006699" y="5366"/>
            <a:ext cx="1088571" cy="383487"/>
            <a:chOff x="9006699" y="5366"/>
            <a:chExt cx="1088571" cy="383487"/>
          </a:xfrm>
        </p:grpSpPr>
        <p:sp>
          <p:nvSpPr>
            <p:cNvPr id="801" name="Google Shape;801;p10">
              <a:extLst>
                <a:ext uri="{FF2B5EF4-FFF2-40B4-BE49-F238E27FC236}">
                  <a16:creationId xmlns:a16="http://schemas.microsoft.com/office/drawing/2014/main" id="{BC6E5AC8-2066-9037-9D9B-ED2F8FB7C9BB}"/>
                </a:ext>
              </a:extLst>
            </p:cNvPr>
            <p:cNvSpPr/>
            <p:nvPr/>
          </p:nvSpPr>
          <p:spPr>
            <a:xfrm>
              <a:off x="9006699" y="5366"/>
              <a:ext cx="1088571" cy="367128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4ED9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0">
              <a:hlinkClick r:id="rId5" action="ppaction://hlinksldjump"/>
              <a:extLst>
                <a:ext uri="{FF2B5EF4-FFF2-40B4-BE49-F238E27FC236}">
                  <a16:creationId xmlns:a16="http://schemas.microsoft.com/office/drawing/2014/main" id="{FD53B630-AA86-7C61-7CAF-963E4B1427CE}"/>
                </a:ext>
              </a:extLst>
            </p:cNvPr>
            <p:cNvSpPr txBox="1"/>
            <p:nvPr/>
          </p:nvSpPr>
          <p:spPr>
            <a:xfrm>
              <a:off x="9131630" y="19521"/>
              <a:ext cx="9056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GCP</a:t>
              </a:r>
              <a:endParaRPr dirty="0"/>
            </a:p>
          </p:txBody>
        </p:sp>
      </p:grpSp>
      <p:sp>
        <p:nvSpPr>
          <p:cNvPr id="803" name="Google Shape;803;p10">
            <a:extLst>
              <a:ext uri="{FF2B5EF4-FFF2-40B4-BE49-F238E27FC236}">
                <a16:creationId xmlns:a16="http://schemas.microsoft.com/office/drawing/2014/main" id="{67ED99A2-5A8F-C326-EE59-699433C02CBF}"/>
              </a:ext>
            </a:extLst>
          </p:cNvPr>
          <p:cNvSpPr/>
          <p:nvPr/>
        </p:nvSpPr>
        <p:spPr>
          <a:xfrm>
            <a:off x="6220445" y="323642"/>
            <a:ext cx="5001768" cy="6208776"/>
          </a:xfrm>
          <a:prstGeom prst="roundRect">
            <a:avLst>
              <a:gd name="adj" fmla="val 203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4" name="Google Shape;804;p10">
            <a:extLst>
              <a:ext uri="{FF2B5EF4-FFF2-40B4-BE49-F238E27FC236}">
                <a16:creationId xmlns:a16="http://schemas.microsoft.com/office/drawing/2014/main" id="{3327342C-A59B-0236-4C05-3B3694D5E17F}"/>
              </a:ext>
            </a:extLst>
          </p:cNvPr>
          <p:cNvGrpSpPr/>
          <p:nvPr/>
        </p:nvGrpSpPr>
        <p:grpSpPr>
          <a:xfrm>
            <a:off x="982107" y="1244233"/>
            <a:ext cx="4997368" cy="4783781"/>
            <a:chOff x="982107" y="1244233"/>
            <a:chExt cx="4997368" cy="4783781"/>
          </a:xfrm>
        </p:grpSpPr>
        <p:cxnSp>
          <p:nvCxnSpPr>
            <p:cNvPr id="805" name="Google Shape;805;p10">
              <a:extLst>
                <a:ext uri="{FF2B5EF4-FFF2-40B4-BE49-F238E27FC236}">
                  <a16:creationId xmlns:a16="http://schemas.microsoft.com/office/drawing/2014/main" id="{FF5908A3-931C-1914-28D4-CF5829204571}"/>
                </a:ext>
              </a:extLst>
            </p:cNvPr>
            <p:cNvCxnSpPr/>
            <p:nvPr/>
          </p:nvCxnSpPr>
          <p:spPr>
            <a:xfrm>
              <a:off x="982107" y="1244233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6" name="Google Shape;806;p10">
              <a:extLst>
                <a:ext uri="{FF2B5EF4-FFF2-40B4-BE49-F238E27FC236}">
                  <a16:creationId xmlns:a16="http://schemas.microsoft.com/office/drawing/2014/main" id="{C987302B-D0B2-9CF1-2C73-62FB3C4E3540}"/>
                </a:ext>
              </a:extLst>
            </p:cNvPr>
            <p:cNvCxnSpPr/>
            <p:nvPr/>
          </p:nvCxnSpPr>
          <p:spPr>
            <a:xfrm>
              <a:off x="982107" y="177576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7" name="Google Shape;807;p10">
              <a:extLst>
                <a:ext uri="{FF2B5EF4-FFF2-40B4-BE49-F238E27FC236}">
                  <a16:creationId xmlns:a16="http://schemas.microsoft.com/office/drawing/2014/main" id="{DC8D3081-F831-BFB1-9DF1-407CD7E1A8C3}"/>
                </a:ext>
              </a:extLst>
            </p:cNvPr>
            <p:cNvCxnSpPr/>
            <p:nvPr/>
          </p:nvCxnSpPr>
          <p:spPr>
            <a:xfrm>
              <a:off x="982107" y="2307295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8" name="Google Shape;808;p10">
              <a:extLst>
                <a:ext uri="{FF2B5EF4-FFF2-40B4-BE49-F238E27FC236}">
                  <a16:creationId xmlns:a16="http://schemas.microsoft.com/office/drawing/2014/main" id="{AFC6C652-D52F-3145-A94C-EBD53CA0E4F6}"/>
                </a:ext>
              </a:extLst>
            </p:cNvPr>
            <p:cNvCxnSpPr/>
            <p:nvPr/>
          </p:nvCxnSpPr>
          <p:spPr>
            <a:xfrm>
              <a:off x="982107" y="2838826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9" name="Google Shape;809;p10">
              <a:extLst>
                <a:ext uri="{FF2B5EF4-FFF2-40B4-BE49-F238E27FC236}">
                  <a16:creationId xmlns:a16="http://schemas.microsoft.com/office/drawing/2014/main" id="{9E1599D8-D136-0E60-9915-315C29C26D3F}"/>
                </a:ext>
              </a:extLst>
            </p:cNvPr>
            <p:cNvCxnSpPr/>
            <p:nvPr/>
          </p:nvCxnSpPr>
          <p:spPr>
            <a:xfrm>
              <a:off x="982107" y="3370357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0" name="Google Shape;810;p10">
              <a:extLst>
                <a:ext uri="{FF2B5EF4-FFF2-40B4-BE49-F238E27FC236}">
                  <a16:creationId xmlns:a16="http://schemas.microsoft.com/office/drawing/2014/main" id="{B9D529B5-1AA7-30A1-3762-38B0EBAF83D3}"/>
                </a:ext>
              </a:extLst>
            </p:cNvPr>
            <p:cNvCxnSpPr/>
            <p:nvPr/>
          </p:nvCxnSpPr>
          <p:spPr>
            <a:xfrm>
              <a:off x="982107" y="3901888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1" name="Google Shape;811;p10">
              <a:extLst>
                <a:ext uri="{FF2B5EF4-FFF2-40B4-BE49-F238E27FC236}">
                  <a16:creationId xmlns:a16="http://schemas.microsoft.com/office/drawing/2014/main" id="{7AFEA6D2-52DB-50FD-5F01-E4B25038782B}"/>
                </a:ext>
              </a:extLst>
            </p:cNvPr>
            <p:cNvCxnSpPr/>
            <p:nvPr/>
          </p:nvCxnSpPr>
          <p:spPr>
            <a:xfrm>
              <a:off x="982107" y="4433419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2" name="Google Shape;812;p10">
              <a:extLst>
                <a:ext uri="{FF2B5EF4-FFF2-40B4-BE49-F238E27FC236}">
                  <a16:creationId xmlns:a16="http://schemas.microsoft.com/office/drawing/2014/main" id="{1D32AB8A-E6DC-06D6-38B9-751E56DC4EDD}"/>
                </a:ext>
              </a:extLst>
            </p:cNvPr>
            <p:cNvCxnSpPr/>
            <p:nvPr/>
          </p:nvCxnSpPr>
          <p:spPr>
            <a:xfrm>
              <a:off x="982107" y="4964950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3" name="Google Shape;813;p10">
              <a:extLst>
                <a:ext uri="{FF2B5EF4-FFF2-40B4-BE49-F238E27FC236}">
                  <a16:creationId xmlns:a16="http://schemas.microsoft.com/office/drawing/2014/main" id="{014F7AE8-2440-C0CC-578A-4A77F141B758}"/>
                </a:ext>
              </a:extLst>
            </p:cNvPr>
            <p:cNvCxnSpPr/>
            <p:nvPr/>
          </p:nvCxnSpPr>
          <p:spPr>
            <a:xfrm>
              <a:off x="982107" y="5496481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4" name="Google Shape;814;p10">
              <a:extLst>
                <a:ext uri="{FF2B5EF4-FFF2-40B4-BE49-F238E27FC236}">
                  <a16:creationId xmlns:a16="http://schemas.microsoft.com/office/drawing/2014/main" id="{A3FB1887-94E5-39E6-D8B1-B2EC85ADCAAA}"/>
                </a:ext>
              </a:extLst>
            </p:cNvPr>
            <p:cNvCxnSpPr/>
            <p:nvPr/>
          </p:nvCxnSpPr>
          <p:spPr>
            <a:xfrm>
              <a:off x="982107" y="602801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26" name="Google Shape;826;p10">
            <a:extLst>
              <a:ext uri="{FF2B5EF4-FFF2-40B4-BE49-F238E27FC236}">
                <a16:creationId xmlns:a16="http://schemas.microsoft.com/office/drawing/2014/main" id="{691149D2-D422-D17A-3CC6-87BA5850B83A}"/>
              </a:ext>
            </a:extLst>
          </p:cNvPr>
          <p:cNvSpPr/>
          <p:nvPr/>
        </p:nvSpPr>
        <p:spPr>
          <a:xfrm>
            <a:off x="948706" y="325582"/>
            <a:ext cx="4997368" cy="931110"/>
          </a:xfrm>
          <a:custGeom>
            <a:avLst/>
            <a:gdLst/>
            <a:ahLst/>
            <a:cxnLst/>
            <a:rect l="l" t="t" r="r" b="b"/>
            <a:pathLst>
              <a:path w="4997368" h="931110" extrusionOk="0">
                <a:moveTo>
                  <a:pt x="101896" y="0"/>
                </a:moveTo>
                <a:lnTo>
                  <a:pt x="4895472" y="0"/>
                </a:lnTo>
                <a:cubicBezTo>
                  <a:pt x="4951748" y="0"/>
                  <a:pt x="4997368" y="45620"/>
                  <a:pt x="4997368" y="101896"/>
                </a:cubicBezTo>
                <a:lnTo>
                  <a:pt x="4997368" y="931110"/>
                </a:lnTo>
                <a:lnTo>
                  <a:pt x="0" y="931110"/>
                </a:lnTo>
                <a:lnTo>
                  <a:pt x="0" y="101896"/>
                </a:lnTo>
                <a:cubicBezTo>
                  <a:pt x="0" y="45620"/>
                  <a:pt x="45620" y="0"/>
                  <a:pt x="101896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10">
            <a:extLst>
              <a:ext uri="{FF2B5EF4-FFF2-40B4-BE49-F238E27FC236}">
                <a16:creationId xmlns:a16="http://schemas.microsoft.com/office/drawing/2014/main" id="{9B727B97-3CD3-E434-4CE4-3DA3A71CE7F0}"/>
              </a:ext>
            </a:extLst>
          </p:cNvPr>
          <p:cNvSpPr/>
          <p:nvPr/>
        </p:nvSpPr>
        <p:spPr>
          <a:xfrm>
            <a:off x="6212525" y="325582"/>
            <a:ext cx="4997368" cy="931110"/>
          </a:xfrm>
          <a:custGeom>
            <a:avLst/>
            <a:gdLst/>
            <a:ahLst/>
            <a:cxnLst/>
            <a:rect l="l" t="t" r="r" b="b"/>
            <a:pathLst>
              <a:path w="4997368" h="931110" extrusionOk="0">
                <a:moveTo>
                  <a:pt x="101896" y="0"/>
                </a:moveTo>
                <a:lnTo>
                  <a:pt x="4895472" y="0"/>
                </a:lnTo>
                <a:cubicBezTo>
                  <a:pt x="4951748" y="0"/>
                  <a:pt x="4997368" y="45620"/>
                  <a:pt x="4997368" y="101896"/>
                </a:cubicBezTo>
                <a:lnTo>
                  <a:pt x="4997368" y="931110"/>
                </a:lnTo>
                <a:lnTo>
                  <a:pt x="0" y="931110"/>
                </a:lnTo>
                <a:lnTo>
                  <a:pt x="0" y="101896"/>
                </a:lnTo>
                <a:cubicBezTo>
                  <a:pt x="0" y="45620"/>
                  <a:pt x="45620" y="0"/>
                  <a:pt x="101896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10">
            <a:extLst>
              <a:ext uri="{FF2B5EF4-FFF2-40B4-BE49-F238E27FC236}">
                <a16:creationId xmlns:a16="http://schemas.microsoft.com/office/drawing/2014/main" id="{49B498C3-FF4C-45FB-AFCC-80E2C239F59C}"/>
              </a:ext>
            </a:extLst>
          </p:cNvPr>
          <p:cNvGrpSpPr/>
          <p:nvPr/>
        </p:nvGrpSpPr>
        <p:grpSpPr>
          <a:xfrm>
            <a:off x="5637635" y="561094"/>
            <a:ext cx="931456" cy="5685727"/>
            <a:chOff x="5637635" y="561094"/>
            <a:chExt cx="931456" cy="5685727"/>
          </a:xfrm>
        </p:grpSpPr>
        <p:grpSp>
          <p:nvGrpSpPr>
            <p:cNvPr id="829" name="Google Shape;829;p10">
              <a:extLst>
                <a:ext uri="{FF2B5EF4-FFF2-40B4-BE49-F238E27FC236}">
                  <a16:creationId xmlns:a16="http://schemas.microsoft.com/office/drawing/2014/main" id="{CADFD3F7-9074-FE45-803D-3F4167346C54}"/>
                </a:ext>
              </a:extLst>
            </p:cNvPr>
            <p:cNvGrpSpPr/>
            <p:nvPr/>
          </p:nvGrpSpPr>
          <p:grpSpPr>
            <a:xfrm>
              <a:off x="5637635" y="561094"/>
              <a:ext cx="931456" cy="182880"/>
              <a:chOff x="5637635" y="561094"/>
              <a:chExt cx="931456" cy="182880"/>
            </a:xfrm>
          </p:grpSpPr>
          <p:sp>
            <p:nvSpPr>
              <p:cNvPr id="830" name="Google Shape;830;p10">
                <a:extLst>
                  <a:ext uri="{FF2B5EF4-FFF2-40B4-BE49-F238E27FC236}">
                    <a16:creationId xmlns:a16="http://schemas.microsoft.com/office/drawing/2014/main" id="{30CE4028-349C-2E37-95F1-D67BD7E7EE9B}"/>
                  </a:ext>
                </a:extLst>
              </p:cNvPr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10">
                <a:extLst>
                  <a:ext uri="{FF2B5EF4-FFF2-40B4-BE49-F238E27FC236}">
                    <a16:creationId xmlns:a16="http://schemas.microsoft.com/office/drawing/2014/main" id="{22129D13-A881-792F-CF8E-F835762643F1}"/>
                  </a:ext>
                </a:extLst>
              </p:cNvPr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10">
                <a:extLst>
                  <a:ext uri="{FF2B5EF4-FFF2-40B4-BE49-F238E27FC236}">
                    <a16:creationId xmlns:a16="http://schemas.microsoft.com/office/drawing/2014/main" id="{EBC546D2-A962-A04B-3917-32C3344E1F3E}"/>
                  </a:ext>
                </a:extLst>
              </p:cNvPr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3" name="Google Shape;833;p10">
              <a:extLst>
                <a:ext uri="{FF2B5EF4-FFF2-40B4-BE49-F238E27FC236}">
                  <a16:creationId xmlns:a16="http://schemas.microsoft.com/office/drawing/2014/main" id="{1C2ABF5E-7F41-485B-289F-429C5E286BCC}"/>
                </a:ext>
              </a:extLst>
            </p:cNvPr>
            <p:cNvGrpSpPr/>
            <p:nvPr/>
          </p:nvGrpSpPr>
          <p:grpSpPr>
            <a:xfrm>
              <a:off x="5637635" y="1061353"/>
              <a:ext cx="931456" cy="182880"/>
              <a:chOff x="5637635" y="561094"/>
              <a:chExt cx="931456" cy="182880"/>
            </a:xfrm>
          </p:grpSpPr>
          <p:sp>
            <p:nvSpPr>
              <p:cNvPr id="834" name="Google Shape;834;p10">
                <a:extLst>
                  <a:ext uri="{FF2B5EF4-FFF2-40B4-BE49-F238E27FC236}">
                    <a16:creationId xmlns:a16="http://schemas.microsoft.com/office/drawing/2014/main" id="{0F83B53B-03E2-99C7-B7FB-73FA4D0CAD54}"/>
                  </a:ext>
                </a:extLst>
              </p:cNvPr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5" name="Google Shape;835;p10">
                <a:extLst>
                  <a:ext uri="{FF2B5EF4-FFF2-40B4-BE49-F238E27FC236}">
                    <a16:creationId xmlns:a16="http://schemas.microsoft.com/office/drawing/2014/main" id="{551F6CEB-DEEE-A5B8-5BDA-150DC3CFC636}"/>
                  </a:ext>
                </a:extLst>
              </p:cNvPr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" name="Google Shape;836;p10">
                <a:extLst>
                  <a:ext uri="{FF2B5EF4-FFF2-40B4-BE49-F238E27FC236}">
                    <a16:creationId xmlns:a16="http://schemas.microsoft.com/office/drawing/2014/main" id="{0755C159-61F4-0217-6682-4CD905356729}"/>
                  </a:ext>
                </a:extLst>
              </p:cNvPr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7" name="Google Shape;837;p10">
              <a:extLst>
                <a:ext uri="{FF2B5EF4-FFF2-40B4-BE49-F238E27FC236}">
                  <a16:creationId xmlns:a16="http://schemas.microsoft.com/office/drawing/2014/main" id="{F357304E-CCDE-DA44-8530-F634EBDAD296}"/>
                </a:ext>
              </a:extLst>
            </p:cNvPr>
            <p:cNvGrpSpPr/>
            <p:nvPr/>
          </p:nvGrpSpPr>
          <p:grpSpPr>
            <a:xfrm>
              <a:off x="5637635" y="1561612"/>
              <a:ext cx="931456" cy="182880"/>
              <a:chOff x="5637635" y="561094"/>
              <a:chExt cx="931456" cy="182880"/>
            </a:xfrm>
          </p:grpSpPr>
          <p:sp>
            <p:nvSpPr>
              <p:cNvPr id="838" name="Google Shape;838;p10">
                <a:extLst>
                  <a:ext uri="{FF2B5EF4-FFF2-40B4-BE49-F238E27FC236}">
                    <a16:creationId xmlns:a16="http://schemas.microsoft.com/office/drawing/2014/main" id="{5515100B-5B6C-DDE1-807C-01F49E18E6D2}"/>
                  </a:ext>
                </a:extLst>
              </p:cNvPr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9" name="Google Shape;839;p10">
                <a:extLst>
                  <a:ext uri="{FF2B5EF4-FFF2-40B4-BE49-F238E27FC236}">
                    <a16:creationId xmlns:a16="http://schemas.microsoft.com/office/drawing/2014/main" id="{2E56E0F0-ECF4-160C-C9AE-5A4F1E26CD47}"/>
                  </a:ext>
                </a:extLst>
              </p:cNvPr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" name="Google Shape;840;p10">
                <a:extLst>
                  <a:ext uri="{FF2B5EF4-FFF2-40B4-BE49-F238E27FC236}">
                    <a16:creationId xmlns:a16="http://schemas.microsoft.com/office/drawing/2014/main" id="{34AC257D-0953-A59F-C59E-10F47D8028BB}"/>
                  </a:ext>
                </a:extLst>
              </p:cNvPr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1" name="Google Shape;841;p10">
              <a:extLst>
                <a:ext uri="{FF2B5EF4-FFF2-40B4-BE49-F238E27FC236}">
                  <a16:creationId xmlns:a16="http://schemas.microsoft.com/office/drawing/2014/main" id="{7C0096DD-3E78-4825-CF03-B4788693FF13}"/>
                </a:ext>
              </a:extLst>
            </p:cNvPr>
            <p:cNvGrpSpPr/>
            <p:nvPr/>
          </p:nvGrpSpPr>
          <p:grpSpPr>
            <a:xfrm>
              <a:off x="5637635" y="2061871"/>
              <a:ext cx="931456" cy="182880"/>
              <a:chOff x="5637635" y="561094"/>
              <a:chExt cx="931456" cy="182880"/>
            </a:xfrm>
          </p:grpSpPr>
          <p:sp>
            <p:nvSpPr>
              <p:cNvPr id="842" name="Google Shape;842;p10">
                <a:extLst>
                  <a:ext uri="{FF2B5EF4-FFF2-40B4-BE49-F238E27FC236}">
                    <a16:creationId xmlns:a16="http://schemas.microsoft.com/office/drawing/2014/main" id="{8B25ECB5-9C73-960E-15F0-0C1D204DCE91}"/>
                  </a:ext>
                </a:extLst>
              </p:cNvPr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3" name="Google Shape;843;p10">
                <a:extLst>
                  <a:ext uri="{FF2B5EF4-FFF2-40B4-BE49-F238E27FC236}">
                    <a16:creationId xmlns:a16="http://schemas.microsoft.com/office/drawing/2014/main" id="{979CB5A4-ABFF-169C-4976-45A61D402D04}"/>
                  </a:ext>
                </a:extLst>
              </p:cNvPr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" name="Google Shape;844;p10">
                <a:extLst>
                  <a:ext uri="{FF2B5EF4-FFF2-40B4-BE49-F238E27FC236}">
                    <a16:creationId xmlns:a16="http://schemas.microsoft.com/office/drawing/2014/main" id="{56427D0A-AA5B-EBF9-E2F6-72FA08BD5B1B}"/>
                  </a:ext>
                </a:extLst>
              </p:cNvPr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5" name="Google Shape;845;p10">
              <a:extLst>
                <a:ext uri="{FF2B5EF4-FFF2-40B4-BE49-F238E27FC236}">
                  <a16:creationId xmlns:a16="http://schemas.microsoft.com/office/drawing/2014/main" id="{6032F207-35DF-825C-5CDC-F7F71BFD51A2}"/>
                </a:ext>
              </a:extLst>
            </p:cNvPr>
            <p:cNvGrpSpPr/>
            <p:nvPr/>
          </p:nvGrpSpPr>
          <p:grpSpPr>
            <a:xfrm>
              <a:off x="5637635" y="2562130"/>
              <a:ext cx="931456" cy="182880"/>
              <a:chOff x="5637635" y="561094"/>
              <a:chExt cx="931456" cy="182880"/>
            </a:xfrm>
          </p:grpSpPr>
          <p:sp>
            <p:nvSpPr>
              <p:cNvPr id="846" name="Google Shape;846;p10">
                <a:extLst>
                  <a:ext uri="{FF2B5EF4-FFF2-40B4-BE49-F238E27FC236}">
                    <a16:creationId xmlns:a16="http://schemas.microsoft.com/office/drawing/2014/main" id="{C75772DD-E779-C21D-BB6A-AFF2D0E9E07E}"/>
                  </a:ext>
                </a:extLst>
              </p:cNvPr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7" name="Google Shape;847;p10">
                <a:extLst>
                  <a:ext uri="{FF2B5EF4-FFF2-40B4-BE49-F238E27FC236}">
                    <a16:creationId xmlns:a16="http://schemas.microsoft.com/office/drawing/2014/main" id="{CC17FF80-B8EB-DD61-BE87-C60C30914A35}"/>
                  </a:ext>
                </a:extLst>
              </p:cNvPr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8" name="Google Shape;848;p10">
                <a:extLst>
                  <a:ext uri="{FF2B5EF4-FFF2-40B4-BE49-F238E27FC236}">
                    <a16:creationId xmlns:a16="http://schemas.microsoft.com/office/drawing/2014/main" id="{016A1CE1-DDC0-7E6E-96E9-52809297F858}"/>
                  </a:ext>
                </a:extLst>
              </p:cNvPr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9" name="Google Shape;849;p10">
              <a:extLst>
                <a:ext uri="{FF2B5EF4-FFF2-40B4-BE49-F238E27FC236}">
                  <a16:creationId xmlns:a16="http://schemas.microsoft.com/office/drawing/2014/main" id="{56BC36FD-0173-C0B0-3CC0-2E7A98ED4D4C}"/>
                </a:ext>
              </a:extLst>
            </p:cNvPr>
            <p:cNvGrpSpPr/>
            <p:nvPr/>
          </p:nvGrpSpPr>
          <p:grpSpPr>
            <a:xfrm>
              <a:off x="5637635" y="3062389"/>
              <a:ext cx="931456" cy="182880"/>
              <a:chOff x="5637635" y="561094"/>
              <a:chExt cx="931456" cy="182880"/>
            </a:xfrm>
          </p:grpSpPr>
          <p:sp>
            <p:nvSpPr>
              <p:cNvPr id="850" name="Google Shape;850;p10">
                <a:extLst>
                  <a:ext uri="{FF2B5EF4-FFF2-40B4-BE49-F238E27FC236}">
                    <a16:creationId xmlns:a16="http://schemas.microsoft.com/office/drawing/2014/main" id="{795DB21C-965C-83AB-26AF-56D7196F2154}"/>
                  </a:ext>
                </a:extLst>
              </p:cNvPr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1" name="Google Shape;851;p10">
                <a:extLst>
                  <a:ext uri="{FF2B5EF4-FFF2-40B4-BE49-F238E27FC236}">
                    <a16:creationId xmlns:a16="http://schemas.microsoft.com/office/drawing/2014/main" id="{AD188E24-38AF-E5A2-9915-A176DBDD16A6}"/>
                  </a:ext>
                </a:extLst>
              </p:cNvPr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2" name="Google Shape;852;p10">
                <a:extLst>
                  <a:ext uri="{FF2B5EF4-FFF2-40B4-BE49-F238E27FC236}">
                    <a16:creationId xmlns:a16="http://schemas.microsoft.com/office/drawing/2014/main" id="{8E165A88-EF41-80F4-2CD3-2D433660447C}"/>
                  </a:ext>
                </a:extLst>
              </p:cNvPr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3" name="Google Shape;853;p10">
              <a:extLst>
                <a:ext uri="{FF2B5EF4-FFF2-40B4-BE49-F238E27FC236}">
                  <a16:creationId xmlns:a16="http://schemas.microsoft.com/office/drawing/2014/main" id="{299869DE-C83E-70B3-05DA-3622B5B92F01}"/>
                </a:ext>
              </a:extLst>
            </p:cNvPr>
            <p:cNvGrpSpPr/>
            <p:nvPr/>
          </p:nvGrpSpPr>
          <p:grpSpPr>
            <a:xfrm>
              <a:off x="5637635" y="3562648"/>
              <a:ext cx="931456" cy="182880"/>
              <a:chOff x="5637635" y="561094"/>
              <a:chExt cx="931456" cy="182880"/>
            </a:xfrm>
          </p:grpSpPr>
          <p:sp>
            <p:nvSpPr>
              <p:cNvPr id="854" name="Google Shape;854;p10">
                <a:extLst>
                  <a:ext uri="{FF2B5EF4-FFF2-40B4-BE49-F238E27FC236}">
                    <a16:creationId xmlns:a16="http://schemas.microsoft.com/office/drawing/2014/main" id="{77F85FC2-6A7A-F75E-FE64-269CB2D2A5EE}"/>
                  </a:ext>
                </a:extLst>
              </p:cNvPr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5" name="Google Shape;855;p10">
                <a:extLst>
                  <a:ext uri="{FF2B5EF4-FFF2-40B4-BE49-F238E27FC236}">
                    <a16:creationId xmlns:a16="http://schemas.microsoft.com/office/drawing/2014/main" id="{3068B6FE-D48B-8BDA-668A-EFBCD29BA11C}"/>
                  </a:ext>
                </a:extLst>
              </p:cNvPr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6" name="Google Shape;856;p10">
                <a:extLst>
                  <a:ext uri="{FF2B5EF4-FFF2-40B4-BE49-F238E27FC236}">
                    <a16:creationId xmlns:a16="http://schemas.microsoft.com/office/drawing/2014/main" id="{9084961B-2ACA-4730-3B00-22047CCA5991}"/>
                  </a:ext>
                </a:extLst>
              </p:cNvPr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7" name="Google Shape;857;p10">
              <a:extLst>
                <a:ext uri="{FF2B5EF4-FFF2-40B4-BE49-F238E27FC236}">
                  <a16:creationId xmlns:a16="http://schemas.microsoft.com/office/drawing/2014/main" id="{97CC0BDB-1963-BC62-E560-3AD9CB6703AA}"/>
                </a:ext>
              </a:extLst>
            </p:cNvPr>
            <p:cNvGrpSpPr/>
            <p:nvPr/>
          </p:nvGrpSpPr>
          <p:grpSpPr>
            <a:xfrm>
              <a:off x="5637635" y="4062907"/>
              <a:ext cx="931456" cy="182880"/>
              <a:chOff x="5637635" y="561094"/>
              <a:chExt cx="931456" cy="182880"/>
            </a:xfrm>
          </p:grpSpPr>
          <p:sp>
            <p:nvSpPr>
              <p:cNvPr id="858" name="Google Shape;858;p10">
                <a:extLst>
                  <a:ext uri="{FF2B5EF4-FFF2-40B4-BE49-F238E27FC236}">
                    <a16:creationId xmlns:a16="http://schemas.microsoft.com/office/drawing/2014/main" id="{F72BF295-BC0B-85A8-9AF5-DB90ADC31C40}"/>
                  </a:ext>
                </a:extLst>
              </p:cNvPr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9" name="Google Shape;859;p10">
                <a:extLst>
                  <a:ext uri="{FF2B5EF4-FFF2-40B4-BE49-F238E27FC236}">
                    <a16:creationId xmlns:a16="http://schemas.microsoft.com/office/drawing/2014/main" id="{95522891-75AF-3223-BE2C-4268AE8BF53E}"/>
                  </a:ext>
                </a:extLst>
              </p:cNvPr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0" name="Google Shape;860;p10">
                <a:extLst>
                  <a:ext uri="{FF2B5EF4-FFF2-40B4-BE49-F238E27FC236}">
                    <a16:creationId xmlns:a16="http://schemas.microsoft.com/office/drawing/2014/main" id="{BB202F32-79C8-0560-B983-563074AD1733}"/>
                  </a:ext>
                </a:extLst>
              </p:cNvPr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1" name="Google Shape;861;p10">
              <a:extLst>
                <a:ext uri="{FF2B5EF4-FFF2-40B4-BE49-F238E27FC236}">
                  <a16:creationId xmlns:a16="http://schemas.microsoft.com/office/drawing/2014/main" id="{567956E7-9497-C9CC-9A86-11F63445D412}"/>
                </a:ext>
              </a:extLst>
            </p:cNvPr>
            <p:cNvGrpSpPr/>
            <p:nvPr/>
          </p:nvGrpSpPr>
          <p:grpSpPr>
            <a:xfrm>
              <a:off x="5637635" y="4563166"/>
              <a:ext cx="931456" cy="182880"/>
              <a:chOff x="5637635" y="561094"/>
              <a:chExt cx="931456" cy="182880"/>
            </a:xfrm>
          </p:grpSpPr>
          <p:sp>
            <p:nvSpPr>
              <p:cNvPr id="862" name="Google Shape;862;p10">
                <a:extLst>
                  <a:ext uri="{FF2B5EF4-FFF2-40B4-BE49-F238E27FC236}">
                    <a16:creationId xmlns:a16="http://schemas.microsoft.com/office/drawing/2014/main" id="{6E9BC5DE-1AC1-F427-50D1-84C1B87FC85F}"/>
                  </a:ext>
                </a:extLst>
              </p:cNvPr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" name="Google Shape;863;p10">
                <a:extLst>
                  <a:ext uri="{FF2B5EF4-FFF2-40B4-BE49-F238E27FC236}">
                    <a16:creationId xmlns:a16="http://schemas.microsoft.com/office/drawing/2014/main" id="{8E2843BC-490E-49B5-BD82-0582EBB4EE44}"/>
                  </a:ext>
                </a:extLst>
              </p:cNvPr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4" name="Google Shape;864;p10">
                <a:extLst>
                  <a:ext uri="{FF2B5EF4-FFF2-40B4-BE49-F238E27FC236}">
                    <a16:creationId xmlns:a16="http://schemas.microsoft.com/office/drawing/2014/main" id="{04051866-063F-7299-5293-8C7D7C4976D9}"/>
                  </a:ext>
                </a:extLst>
              </p:cNvPr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5" name="Google Shape;865;p10">
              <a:extLst>
                <a:ext uri="{FF2B5EF4-FFF2-40B4-BE49-F238E27FC236}">
                  <a16:creationId xmlns:a16="http://schemas.microsoft.com/office/drawing/2014/main" id="{865A5AA7-6D58-2175-0BEF-FCF9BEB152BE}"/>
                </a:ext>
              </a:extLst>
            </p:cNvPr>
            <p:cNvGrpSpPr/>
            <p:nvPr/>
          </p:nvGrpSpPr>
          <p:grpSpPr>
            <a:xfrm>
              <a:off x="5637635" y="5063425"/>
              <a:ext cx="931456" cy="182880"/>
              <a:chOff x="5637635" y="561094"/>
              <a:chExt cx="931456" cy="182880"/>
            </a:xfrm>
          </p:grpSpPr>
          <p:sp>
            <p:nvSpPr>
              <p:cNvPr id="866" name="Google Shape;866;p10">
                <a:extLst>
                  <a:ext uri="{FF2B5EF4-FFF2-40B4-BE49-F238E27FC236}">
                    <a16:creationId xmlns:a16="http://schemas.microsoft.com/office/drawing/2014/main" id="{53AAFD7A-EF29-B808-B171-205F08E01C06}"/>
                  </a:ext>
                </a:extLst>
              </p:cNvPr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7" name="Google Shape;867;p10">
                <a:extLst>
                  <a:ext uri="{FF2B5EF4-FFF2-40B4-BE49-F238E27FC236}">
                    <a16:creationId xmlns:a16="http://schemas.microsoft.com/office/drawing/2014/main" id="{6A05E6F7-E5A4-6A28-2418-9586447F4584}"/>
                  </a:ext>
                </a:extLst>
              </p:cNvPr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8" name="Google Shape;868;p10">
                <a:extLst>
                  <a:ext uri="{FF2B5EF4-FFF2-40B4-BE49-F238E27FC236}">
                    <a16:creationId xmlns:a16="http://schemas.microsoft.com/office/drawing/2014/main" id="{3C786EA4-568B-F3C4-5609-7B48764B3A0C}"/>
                  </a:ext>
                </a:extLst>
              </p:cNvPr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9" name="Google Shape;869;p10">
              <a:extLst>
                <a:ext uri="{FF2B5EF4-FFF2-40B4-BE49-F238E27FC236}">
                  <a16:creationId xmlns:a16="http://schemas.microsoft.com/office/drawing/2014/main" id="{ABC06234-DFE1-037D-F337-E18716CC52E9}"/>
                </a:ext>
              </a:extLst>
            </p:cNvPr>
            <p:cNvGrpSpPr/>
            <p:nvPr/>
          </p:nvGrpSpPr>
          <p:grpSpPr>
            <a:xfrm>
              <a:off x="5637635" y="5563684"/>
              <a:ext cx="931456" cy="182880"/>
              <a:chOff x="5637635" y="561094"/>
              <a:chExt cx="931456" cy="182880"/>
            </a:xfrm>
          </p:grpSpPr>
          <p:sp>
            <p:nvSpPr>
              <p:cNvPr id="870" name="Google Shape;870;p10">
                <a:extLst>
                  <a:ext uri="{FF2B5EF4-FFF2-40B4-BE49-F238E27FC236}">
                    <a16:creationId xmlns:a16="http://schemas.microsoft.com/office/drawing/2014/main" id="{7747ED25-B5DC-57B0-35BE-05EF914EC75A}"/>
                  </a:ext>
                </a:extLst>
              </p:cNvPr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1" name="Google Shape;871;p10">
                <a:extLst>
                  <a:ext uri="{FF2B5EF4-FFF2-40B4-BE49-F238E27FC236}">
                    <a16:creationId xmlns:a16="http://schemas.microsoft.com/office/drawing/2014/main" id="{FE584661-CACD-A52D-C11C-1B3D9DD71509}"/>
                  </a:ext>
                </a:extLst>
              </p:cNvPr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2" name="Google Shape;872;p10">
                <a:extLst>
                  <a:ext uri="{FF2B5EF4-FFF2-40B4-BE49-F238E27FC236}">
                    <a16:creationId xmlns:a16="http://schemas.microsoft.com/office/drawing/2014/main" id="{249E67B5-4C58-1FA5-0BCB-03F6A2E6FC61}"/>
                  </a:ext>
                </a:extLst>
              </p:cNvPr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3" name="Google Shape;873;p10">
              <a:extLst>
                <a:ext uri="{FF2B5EF4-FFF2-40B4-BE49-F238E27FC236}">
                  <a16:creationId xmlns:a16="http://schemas.microsoft.com/office/drawing/2014/main" id="{DCCAC5FC-CBC4-4CEF-35E8-E17ECA40D16A}"/>
                </a:ext>
              </a:extLst>
            </p:cNvPr>
            <p:cNvGrpSpPr/>
            <p:nvPr/>
          </p:nvGrpSpPr>
          <p:grpSpPr>
            <a:xfrm>
              <a:off x="5637635" y="6063941"/>
              <a:ext cx="931456" cy="182880"/>
              <a:chOff x="5637635" y="561094"/>
              <a:chExt cx="931456" cy="182880"/>
            </a:xfrm>
          </p:grpSpPr>
          <p:sp>
            <p:nvSpPr>
              <p:cNvPr id="874" name="Google Shape;874;p10">
                <a:extLst>
                  <a:ext uri="{FF2B5EF4-FFF2-40B4-BE49-F238E27FC236}">
                    <a16:creationId xmlns:a16="http://schemas.microsoft.com/office/drawing/2014/main" id="{A3B81C6C-4C09-05B4-90C9-94A5E70FE490}"/>
                  </a:ext>
                </a:extLst>
              </p:cNvPr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" name="Google Shape;875;p10">
                <a:extLst>
                  <a:ext uri="{FF2B5EF4-FFF2-40B4-BE49-F238E27FC236}">
                    <a16:creationId xmlns:a16="http://schemas.microsoft.com/office/drawing/2014/main" id="{9FCC9B8E-89A7-0A52-13F2-3CE344BEDA54}"/>
                  </a:ext>
                </a:extLst>
              </p:cNvPr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10">
                <a:extLst>
                  <a:ext uri="{FF2B5EF4-FFF2-40B4-BE49-F238E27FC236}">
                    <a16:creationId xmlns:a16="http://schemas.microsoft.com/office/drawing/2014/main" id="{E29D20B7-5495-DDEF-CDAF-A28EF04F3C32}"/>
                  </a:ext>
                </a:extLst>
              </p:cNvPr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786;p9">
            <a:extLst>
              <a:ext uri="{FF2B5EF4-FFF2-40B4-BE49-F238E27FC236}">
                <a16:creationId xmlns:a16="http://schemas.microsoft.com/office/drawing/2014/main" id="{4D571216-BD6D-A908-F472-CF63D1B311DD}"/>
              </a:ext>
            </a:extLst>
          </p:cNvPr>
          <p:cNvSpPr txBox="1"/>
          <p:nvPr/>
        </p:nvSpPr>
        <p:spPr>
          <a:xfrm>
            <a:off x="1205475" y="662901"/>
            <a:ext cx="415837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Raspberry Pi Overview</a:t>
            </a:r>
            <a:endParaRPr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A533A3-28D6-5D24-F38A-4CC8BB532744}"/>
              </a:ext>
            </a:extLst>
          </p:cNvPr>
          <p:cNvSpPr txBox="1"/>
          <p:nvPr/>
        </p:nvSpPr>
        <p:spPr>
          <a:xfrm>
            <a:off x="1205474" y="1270607"/>
            <a:ext cx="4158377" cy="51521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2000" dirty="0"/>
              <a:t>Raspberry Pi 3 Model B</a:t>
            </a:r>
            <a:endParaRPr lang="en-US" dirty="0"/>
          </a:p>
          <a:p>
            <a:pPr>
              <a:lnSpc>
                <a:spcPts val="4000"/>
              </a:lnSpc>
            </a:pPr>
            <a:r>
              <a:rPr lang="en-US" sz="2000" dirty="0"/>
              <a:t>SD Card with Raspbian OS</a:t>
            </a:r>
          </a:p>
          <a:p>
            <a:pPr>
              <a:lnSpc>
                <a:spcPts val="4000"/>
              </a:lnSpc>
            </a:pPr>
            <a:r>
              <a:rPr lang="en-US" sz="2000" dirty="0"/>
              <a:t>Pi Case</a:t>
            </a:r>
          </a:p>
          <a:p>
            <a:pPr>
              <a:lnSpc>
                <a:spcPts val="4000"/>
              </a:lnSpc>
            </a:pPr>
            <a:r>
              <a:rPr lang="en-US" sz="2000" dirty="0"/>
              <a:t>5v Power Supply</a:t>
            </a:r>
          </a:p>
          <a:p>
            <a:pPr>
              <a:lnSpc>
                <a:spcPts val="4000"/>
              </a:lnSpc>
            </a:pPr>
            <a:r>
              <a:rPr lang="en-US" sz="2000" dirty="0"/>
              <a:t>Breadboard and Jumper wires</a:t>
            </a:r>
          </a:p>
          <a:p>
            <a:pPr>
              <a:lnSpc>
                <a:spcPts val="4000"/>
              </a:lnSpc>
            </a:pPr>
            <a:r>
              <a:rPr lang="en-US" sz="2000"/>
              <a:t>Leds &amp; Resistors</a:t>
            </a:r>
            <a:endParaRPr lang="en-US" sz="2000" dirty="0"/>
          </a:p>
          <a:p>
            <a:pPr>
              <a:lnSpc>
                <a:spcPts val="4000"/>
              </a:lnSpc>
            </a:pPr>
            <a:r>
              <a:rPr lang="en-US" sz="2000" dirty="0"/>
              <a:t>GPIO breakout ribbon cable</a:t>
            </a:r>
          </a:p>
          <a:p>
            <a:pPr>
              <a:lnSpc>
                <a:spcPts val="4000"/>
              </a:lnSpc>
            </a:pPr>
            <a:r>
              <a:rPr lang="en-US" sz="2000"/>
              <a:t>USB jumper (not used)</a:t>
            </a:r>
            <a:endParaRPr lang="en-US" sz="2000" dirty="0"/>
          </a:p>
          <a:p>
            <a:pPr>
              <a:lnSpc>
                <a:spcPts val="4000"/>
              </a:lnSpc>
            </a:pPr>
            <a:r>
              <a:rPr lang="en-US" sz="2000"/>
              <a:t>Raspberry patch</a:t>
            </a:r>
            <a:endParaRPr lang="en-US" sz="2000" dirty="0"/>
          </a:p>
          <a:p>
            <a:pPr>
              <a:lnSpc>
                <a:spcPts val="4000"/>
              </a:lnSpc>
            </a:pPr>
            <a:r>
              <a:rPr lang="en-US" sz="2000" dirty="0"/>
              <a:t>DS18B20 Temp Sensor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C6F0D1-27B5-5639-70CE-3D6C4EB5D519}"/>
              </a:ext>
            </a:extLst>
          </p:cNvPr>
          <p:cNvSpPr txBox="1"/>
          <p:nvPr/>
        </p:nvSpPr>
        <p:spPr>
          <a:xfrm>
            <a:off x="6632020" y="1250706"/>
            <a:ext cx="4158377" cy="535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000" dirty="0"/>
              <a:t>What’s in the box??</a:t>
            </a:r>
          </a:p>
        </p:txBody>
      </p:sp>
      <p:pic>
        <p:nvPicPr>
          <p:cNvPr id="6" name="Picture 5" descr="A close-up of a computer component&#10;&#10;Description automatically generated">
            <a:extLst>
              <a:ext uri="{FF2B5EF4-FFF2-40B4-BE49-F238E27FC236}">
                <a16:creationId xmlns:a16="http://schemas.microsoft.com/office/drawing/2014/main" id="{D9EFB589-B5D0-F011-CF90-09D1C95D2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6556" y="1995383"/>
            <a:ext cx="4309970" cy="323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679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0"/>
          <p:cNvSpPr/>
          <p:nvPr/>
        </p:nvSpPr>
        <p:spPr>
          <a:xfrm>
            <a:off x="803566" y="193963"/>
            <a:ext cx="5209310" cy="6470073"/>
          </a:xfrm>
          <a:prstGeom prst="roundRect">
            <a:avLst>
              <a:gd name="adj" fmla="val 2039"/>
            </a:avLst>
          </a:prstGeom>
          <a:solidFill>
            <a:srgbClr val="527D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10"/>
          <p:cNvSpPr/>
          <p:nvPr/>
        </p:nvSpPr>
        <p:spPr>
          <a:xfrm>
            <a:off x="6179126" y="193963"/>
            <a:ext cx="5209310" cy="6470073"/>
          </a:xfrm>
          <a:prstGeom prst="roundRect">
            <a:avLst>
              <a:gd name="adj" fmla="val 2039"/>
            </a:avLst>
          </a:prstGeom>
          <a:solidFill>
            <a:srgbClr val="527D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3" name="Google Shape;793;p10"/>
          <p:cNvGrpSpPr/>
          <p:nvPr/>
        </p:nvGrpSpPr>
        <p:grpSpPr>
          <a:xfrm>
            <a:off x="1318574" y="5366"/>
            <a:ext cx="1088571" cy="383487"/>
            <a:chOff x="6746919" y="5366"/>
            <a:chExt cx="1088571" cy="383487"/>
          </a:xfrm>
        </p:grpSpPr>
        <p:sp>
          <p:nvSpPr>
            <p:cNvPr id="794" name="Google Shape;794;p10"/>
            <p:cNvSpPr/>
            <p:nvPr/>
          </p:nvSpPr>
          <p:spPr>
            <a:xfrm>
              <a:off x="6746919" y="5366"/>
              <a:ext cx="1088571" cy="367128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DBE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0">
              <a:hlinkClick r:id="rId3" action="ppaction://hlinksldjump"/>
            </p:cNvPr>
            <p:cNvSpPr txBox="1"/>
            <p:nvPr/>
          </p:nvSpPr>
          <p:spPr>
            <a:xfrm>
              <a:off x="6848996" y="19521"/>
              <a:ext cx="9056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IoT</a:t>
              </a:r>
              <a:endParaRPr dirty="0"/>
            </a:p>
          </p:txBody>
        </p:sp>
      </p:grpSp>
      <p:grpSp>
        <p:nvGrpSpPr>
          <p:cNvPr id="796" name="Google Shape;796;p10"/>
          <p:cNvGrpSpPr/>
          <p:nvPr/>
        </p:nvGrpSpPr>
        <p:grpSpPr>
          <a:xfrm>
            <a:off x="2506522" y="5366"/>
            <a:ext cx="1088571" cy="383487"/>
            <a:chOff x="7876809" y="5366"/>
            <a:chExt cx="1088571" cy="383487"/>
          </a:xfrm>
          <a:solidFill>
            <a:srgbClr val="00B050"/>
          </a:solidFill>
        </p:grpSpPr>
        <p:sp>
          <p:nvSpPr>
            <p:cNvPr id="797" name="Google Shape;797;p10"/>
            <p:cNvSpPr/>
            <p:nvPr/>
          </p:nvSpPr>
          <p:spPr>
            <a:xfrm>
              <a:off x="7876809" y="5366"/>
              <a:ext cx="1088571" cy="367128"/>
            </a:xfrm>
            <a:prstGeom prst="round2SameRect">
              <a:avLst>
                <a:gd name="adj1" fmla="val 16667"/>
                <a:gd name="adj2" fmla="val 0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0"/>
            <p:cNvSpPr txBox="1"/>
            <p:nvPr/>
          </p:nvSpPr>
          <p:spPr>
            <a:xfrm>
              <a:off x="7981109" y="19521"/>
              <a:ext cx="905691" cy="36933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RPI </a:t>
              </a:r>
              <a:endParaRPr dirty="0"/>
            </a:p>
          </p:txBody>
        </p:sp>
      </p:grpSp>
      <p:sp>
        <p:nvSpPr>
          <p:cNvPr id="799" name="Google Shape;799;p10"/>
          <p:cNvSpPr/>
          <p:nvPr/>
        </p:nvSpPr>
        <p:spPr>
          <a:xfrm>
            <a:off x="982107" y="325582"/>
            <a:ext cx="4997368" cy="6206836"/>
          </a:xfrm>
          <a:prstGeom prst="roundRect">
            <a:avLst>
              <a:gd name="adj" fmla="val 203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10"/>
          <p:cNvGrpSpPr/>
          <p:nvPr/>
        </p:nvGrpSpPr>
        <p:grpSpPr>
          <a:xfrm>
            <a:off x="9006699" y="5366"/>
            <a:ext cx="1088571" cy="383487"/>
            <a:chOff x="9006699" y="5366"/>
            <a:chExt cx="1088571" cy="383487"/>
          </a:xfrm>
        </p:grpSpPr>
        <p:sp>
          <p:nvSpPr>
            <p:cNvPr id="801" name="Google Shape;801;p10"/>
            <p:cNvSpPr/>
            <p:nvPr/>
          </p:nvSpPr>
          <p:spPr>
            <a:xfrm>
              <a:off x="9006699" y="5366"/>
              <a:ext cx="1088571" cy="367128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4ED9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0">
              <a:hlinkClick r:id="rId4" action="ppaction://hlinksldjump"/>
            </p:cNvPr>
            <p:cNvSpPr txBox="1"/>
            <p:nvPr/>
          </p:nvSpPr>
          <p:spPr>
            <a:xfrm>
              <a:off x="9131630" y="19521"/>
              <a:ext cx="9056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GCP</a:t>
              </a:r>
              <a:endParaRPr dirty="0"/>
            </a:p>
          </p:txBody>
        </p:sp>
      </p:grpSp>
      <p:sp>
        <p:nvSpPr>
          <p:cNvPr id="803" name="Google Shape;803;p10"/>
          <p:cNvSpPr/>
          <p:nvPr/>
        </p:nvSpPr>
        <p:spPr>
          <a:xfrm>
            <a:off x="6220445" y="323642"/>
            <a:ext cx="5001768" cy="6208776"/>
          </a:xfrm>
          <a:prstGeom prst="roundRect">
            <a:avLst>
              <a:gd name="adj" fmla="val 203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4" name="Google Shape;804;p10"/>
          <p:cNvGrpSpPr/>
          <p:nvPr/>
        </p:nvGrpSpPr>
        <p:grpSpPr>
          <a:xfrm>
            <a:off x="982107" y="1244233"/>
            <a:ext cx="4997368" cy="4783781"/>
            <a:chOff x="982107" y="1244233"/>
            <a:chExt cx="4997368" cy="4783781"/>
          </a:xfrm>
        </p:grpSpPr>
        <p:cxnSp>
          <p:nvCxnSpPr>
            <p:cNvPr id="805" name="Google Shape;805;p10"/>
            <p:cNvCxnSpPr/>
            <p:nvPr/>
          </p:nvCxnSpPr>
          <p:spPr>
            <a:xfrm>
              <a:off x="982107" y="1244233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6" name="Google Shape;806;p10"/>
            <p:cNvCxnSpPr/>
            <p:nvPr/>
          </p:nvCxnSpPr>
          <p:spPr>
            <a:xfrm>
              <a:off x="982107" y="177576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7" name="Google Shape;807;p10"/>
            <p:cNvCxnSpPr/>
            <p:nvPr/>
          </p:nvCxnSpPr>
          <p:spPr>
            <a:xfrm>
              <a:off x="982107" y="2307295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8" name="Google Shape;808;p10"/>
            <p:cNvCxnSpPr/>
            <p:nvPr/>
          </p:nvCxnSpPr>
          <p:spPr>
            <a:xfrm>
              <a:off x="982107" y="2838826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9" name="Google Shape;809;p10"/>
            <p:cNvCxnSpPr/>
            <p:nvPr/>
          </p:nvCxnSpPr>
          <p:spPr>
            <a:xfrm>
              <a:off x="982107" y="3370357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0" name="Google Shape;810;p10"/>
            <p:cNvCxnSpPr/>
            <p:nvPr/>
          </p:nvCxnSpPr>
          <p:spPr>
            <a:xfrm>
              <a:off x="982107" y="3901888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1" name="Google Shape;811;p10"/>
            <p:cNvCxnSpPr/>
            <p:nvPr/>
          </p:nvCxnSpPr>
          <p:spPr>
            <a:xfrm>
              <a:off x="982107" y="4433419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2" name="Google Shape;812;p10"/>
            <p:cNvCxnSpPr/>
            <p:nvPr/>
          </p:nvCxnSpPr>
          <p:spPr>
            <a:xfrm>
              <a:off x="982107" y="4964950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3" name="Google Shape;813;p10"/>
            <p:cNvCxnSpPr/>
            <p:nvPr/>
          </p:nvCxnSpPr>
          <p:spPr>
            <a:xfrm>
              <a:off x="982107" y="5496481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4" name="Google Shape;814;p10"/>
            <p:cNvCxnSpPr/>
            <p:nvPr/>
          </p:nvCxnSpPr>
          <p:spPr>
            <a:xfrm>
              <a:off x="982107" y="602801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26" name="Google Shape;826;p10"/>
          <p:cNvSpPr/>
          <p:nvPr/>
        </p:nvSpPr>
        <p:spPr>
          <a:xfrm>
            <a:off x="948706" y="325582"/>
            <a:ext cx="4997368" cy="931110"/>
          </a:xfrm>
          <a:custGeom>
            <a:avLst/>
            <a:gdLst/>
            <a:ahLst/>
            <a:cxnLst/>
            <a:rect l="l" t="t" r="r" b="b"/>
            <a:pathLst>
              <a:path w="4997368" h="931110" extrusionOk="0">
                <a:moveTo>
                  <a:pt x="101896" y="0"/>
                </a:moveTo>
                <a:lnTo>
                  <a:pt x="4895472" y="0"/>
                </a:lnTo>
                <a:cubicBezTo>
                  <a:pt x="4951748" y="0"/>
                  <a:pt x="4997368" y="45620"/>
                  <a:pt x="4997368" y="101896"/>
                </a:cubicBezTo>
                <a:lnTo>
                  <a:pt x="4997368" y="931110"/>
                </a:lnTo>
                <a:lnTo>
                  <a:pt x="0" y="931110"/>
                </a:lnTo>
                <a:lnTo>
                  <a:pt x="0" y="101896"/>
                </a:lnTo>
                <a:cubicBezTo>
                  <a:pt x="0" y="45620"/>
                  <a:pt x="45620" y="0"/>
                  <a:pt x="101896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10"/>
          <p:cNvSpPr/>
          <p:nvPr/>
        </p:nvSpPr>
        <p:spPr>
          <a:xfrm>
            <a:off x="6212525" y="325582"/>
            <a:ext cx="4997368" cy="931110"/>
          </a:xfrm>
          <a:custGeom>
            <a:avLst/>
            <a:gdLst/>
            <a:ahLst/>
            <a:cxnLst/>
            <a:rect l="l" t="t" r="r" b="b"/>
            <a:pathLst>
              <a:path w="4997368" h="931110" extrusionOk="0">
                <a:moveTo>
                  <a:pt x="101896" y="0"/>
                </a:moveTo>
                <a:lnTo>
                  <a:pt x="4895472" y="0"/>
                </a:lnTo>
                <a:cubicBezTo>
                  <a:pt x="4951748" y="0"/>
                  <a:pt x="4997368" y="45620"/>
                  <a:pt x="4997368" y="101896"/>
                </a:cubicBezTo>
                <a:lnTo>
                  <a:pt x="4997368" y="931110"/>
                </a:lnTo>
                <a:lnTo>
                  <a:pt x="0" y="931110"/>
                </a:lnTo>
                <a:lnTo>
                  <a:pt x="0" y="101896"/>
                </a:lnTo>
                <a:cubicBezTo>
                  <a:pt x="0" y="45620"/>
                  <a:pt x="45620" y="0"/>
                  <a:pt x="101896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10"/>
          <p:cNvGrpSpPr/>
          <p:nvPr/>
        </p:nvGrpSpPr>
        <p:grpSpPr>
          <a:xfrm>
            <a:off x="5637635" y="561094"/>
            <a:ext cx="931456" cy="5685727"/>
            <a:chOff x="5637635" y="561094"/>
            <a:chExt cx="931456" cy="5685727"/>
          </a:xfrm>
        </p:grpSpPr>
        <p:grpSp>
          <p:nvGrpSpPr>
            <p:cNvPr id="829" name="Google Shape;829;p10"/>
            <p:cNvGrpSpPr/>
            <p:nvPr/>
          </p:nvGrpSpPr>
          <p:grpSpPr>
            <a:xfrm>
              <a:off x="5637635" y="561094"/>
              <a:ext cx="931456" cy="182880"/>
              <a:chOff x="5637635" y="561094"/>
              <a:chExt cx="931456" cy="182880"/>
            </a:xfrm>
          </p:grpSpPr>
          <p:sp>
            <p:nvSpPr>
              <p:cNvPr id="830" name="Google Shape;830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3" name="Google Shape;833;p10"/>
            <p:cNvGrpSpPr/>
            <p:nvPr/>
          </p:nvGrpSpPr>
          <p:grpSpPr>
            <a:xfrm>
              <a:off x="5637635" y="1061353"/>
              <a:ext cx="931456" cy="182880"/>
              <a:chOff x="5637635" y="561094"/>
              <a:chExt cx="931456" cy="182880"/>
            </a:xfrm>
          </p:grpSpPr>
          <p:sp>
            <p:nvSpPr>
              <p:cNvPr id="834" name="Google Shape;834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5" name="Google Shape;835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" name="Google Shape;836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7" name="Google Shape;837;p10"/>
            <p:cNvGrpSpPr/>
            <p:nvPr/>
          </p:nvGrpSpPr>
          <p:grpSpPr>
            <a:xfrm>
              <a:off x="5637635" y="1561612"/>
              <a:ext cx="931456" cy="182880"/>
              <a:chOff x="5637635" y="561094"/>
              <a:chExt cx="931456" cy="182880"/>
            </a:xfrm>
          </p:grpSpPr>
          <p:sp>
            <p:nvSpPr>
              <p:cNvPr id="838" name="Google Shape;838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9" name="Google Shape;839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" name="Google Shape;840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1" name="Google Shape;841;p10"/>
            <p:cNvGrpSpPr/>
            <p:nvPr/>
          </p:nvGrpSpPr>
          <p:grpSpPr>
            <a:xfrm>
              <a:off x="5637635" y="2061871"/>
              <a:ext cx="931456" cy="182880"/>
              <a:chOff x="5637635" y="561094"/>
              <a:chExt cx="931456" cy="182880"/>
            </a:xfrm>
          </p:grpSpPr>
          <p:sp>
            <p:nvSpPr>
              <p:cNvPr id="842" name="Google Shape;842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3" name="Google Shape;843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" name="Google Shape;844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5" name="Google Shape;845;p10"/>
            <p:cNvGrpSpPr/>
            <p:nvPr/>
          </p:nvGrpSpPr>
          <p:grpSpPr>
            <a:xfrm>
              <a:off x="5637635" y="2562130"/>
              <a:ext cx="931456" cy="182880"/>
              <a:chOff x="5637635" y="561094"/>
              <a:chExt cx="931456" cy="182880"/>
            </a:xfrm>
          </p:grpSpPr>
          <p:sp>
            <p:nvSpPr>
              <p:cNvPr id="846" name="Google Shape;846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7" name="Google Shape;847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8" name="Google Shape;848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9" name="Google Shape;849;p10"/>
            <p:cNvGrpSpPr/>
            <p:nvPr/>
          </p:nvGrpSpPr>
          <p:grpSpPr>
            <a:xfrm>
              <a:off x="5637635" y="3062389"/>
              <a:ext cx="931456" cy="182880"/>
              <a:chOff x="5637635" y="561094"/>
              <a:chExt cx="931456" cy="182880"/>
            </a:xfrm>
          </p:grpSpPr>
          <p:sp>
            <p:nvSpPr>
              <p:cNvPr id="850" name="Google Shape;850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1" name="Google Shape;851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2" name="Google Shape;852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3" name="Google Shape;853;p10"/>
            <p:cNvGrpSpPr/>
            <p:nvPr/>
          </p:nvGrpSpPr>
          <p:grpSpPr>
            <a:xfrm>
              <a:off x="5637635" y="3562648"/>
              <a:ext cx="931456" cy="182880"/>
              <a:chOff x="5637635" y="561094"/>
              <a:chExt cx="931456" cy="182880"/>
            </a:xfrm>
          </p:grpSpPr>
          <p:sp>
            <p:nvSpPr>
              <p:cNvPr id="854" name="Google Shape;854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5" name="Google Shape;855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6" name="Google Shape;856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7" name="Google Shape;857;p10"/>
            <p:cNvGrpSpPr/>
            <p:nvPr/>
          </p:nvGrpSpPr>
          <p:grpSpPr>
            <a:xfrm>
              <a:off x="5637635" y="4062907"/>
              <a:ext cx="931456" cy="182880"/>
              <a:chOff x="5637635" y="561094"/>
              <a:chExt cx="931456" cy="182880"/>
            </a:xfrm>
          </p:grpSpPr>
          <p:sp>
            <p:nvSpPr>
              <p:cNvPr id="858" name="Google Shape;858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9" name="Google Shape;859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0" name="Google Shape;860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1" name="Google Shape;861;p10"/>
            <p:cNvGrpSpPr/>
            <p:nvPr/>
          </p:nvGrpSpPr>
          <p:grpSpPr>
            <a:xfrm>
              <a:off x="5637635" y="4563166"/>
              <a:ext cx="931456" cy="182880"/>
              <a:chOff x="5637635" y="561094"/>
              <a:chExt cx="931456" cy="182880"/>
            </a:xfrm>
          </p:grpSpPr>
          <p:sp>
            <p:nvSpPr>
              <p:cNvPr id="862" name="Google Shape;862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" name="Google Shape;863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4" name="Google Shape;864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5" name="Google Shape;865;p10"/>
            <p:cNvGrpSpPr/>
            <p:nvPr/>
          </p:nvGrpSpPr>
          <p:grpSpPr>
            <a:xfrm>
              <a:off x="5637635" y="5063425"/>
              <a:ext cx="931456" cy="182880"/>
              <a:chOff x="5637635" y="561094"/>
              <a:chExt cx="931456" cy="182880"/>
            </a:xfrm>
          </p:grpSpPr>
          <p:sp>
            <p:nvSpPr>
              <p:cNvPr id="866" name="Google Shape;866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7" name="Google Shape;867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8" name="Google Shape;868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9" name="Google Shape;869;p10"/>
            <p:cNvGrpSpPr/>
            <p:nvPr/>
          </p:nvGrpSpPr>
          <p:grpSpPr>
            <a:xfrm>
              <a:off x="5637635" y="5563684"/>
              <a:ext cx="931456" cy="182880"/>
              <a:chOff x="5637635" y="561094"/>
              <a:chExt cx="931456" cy="182880"/>
            </a:xfrm>
          </p:grpSpPr>
          <p:sp>
            <p:nvSpPr>
              <p:cNvPr id="870" name="Google Shape;870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1" name="Google Shape;871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2" name="Google Shape;872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3" name="Google Shape;873;p10"/>
            <p:cNvGrpSpPr/>
            <p:nvPr/>
          </p:nvGrpSpPr>
          <p:grpSpPr>
            <a:xfrm>
              <a:off x="5637635" y="6063941"/>
              <a:ext cx="931456" cy="182880"/>
              <a:chOff x="5637635" y="561094"/>
              <a:chExt cx="931456" cy="182880"/>
            </a:xfrm>
          </p:grpSpPr>
          <p:sp>
            <p:nvSpPr>
              <p:cNvPr id="874" name="Google Shape;874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" name="Google Shape;875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786;p9">
            <a:extLst>
              <a:ext uri="{FF2B5EF4-FFF2-40B4-BE49-F238E27FC236}">
                <a16:creationId xmlns:a16="http://schemas.microsoft.com/office/drawing/2014/main" id="{A77A792C-3E7F-C459-901E-A23361818715}"/>
              </a:ext>
            </a:extLst>
          </p:cNvPr>
          <p:cNvSpPr txBox="1"/>
          <p:nvPr/>
        </p:nvSpPr>
        <p:spPr>
          <a:xfrm>
            <a:off x="1205475" y="662901"/>
            <a:ext cx="415837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Raspberry Pi Overview</a:t>
            </a:r>
            <a:endParaRPr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8EA7A-6610-37FE-5D27-062AD7A4B779}"/>
              </a:ext>
            </a:extLst>
          </p:cNvPr>
          <p:cNvSpPr txBox="1"/>
          <p:nvPr/>
        </p:nvSpPr>
        <p:spPr>
          <a:xfrm>
            <a:off x="1205474" y="1270607"/>
            <a:ext cx="4158377" cy="3100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000" b="1" u="sng" dirty="0"/>
              <a:t>Cable it up:</a:t>
            </a:r>
          </a:p>
          <a:p>
            <a:pPr marL="457200" indent="-457200">
              <a:lnSpc>
                <a:spcPts val="4000"/>
              </a:lnSpc>
              <a:buFont typeface="+mj-lt"/>
              <a:buAutoNum type="arabicPeriod"/>
            </a:pPr>
            <a:r>
              <a:rPr lang="en-US" sz="2000" dirty="0"/>
              <a:t>Power supply</a:t>
            </a:r>
          </a:p>
          <a:p>
            <a:pPr marL="457200" indent="-457200">
              <a:lnSpc>
                <a:spcPts val="4000"/>
              </a:lnSpc>
              <a:buFont typeface="+mj-lt"/>
              <a:buAutoNum type="arabicPeriod"/>
            </a:pPr>
            <a:r>
              <a:rPr lang="en-US" sz="2000" dirty="0"/>
              <a:t>SD Card</a:t>
            </a:r>
          </a:p>
          <a:p>
            <a:pPr marL="457200" indent="-457200">
              <a:lnSpc>
                <a:spcPts val="4000"/>
              </a:lnSpc>
              <a:buFont typeface="+mj-lt"/>
              <a:buAutoNum type="arabicPeriod"/>
            </a:pPr>
            <a:r>
              <a:rPr lang="en-US" sz="2000" dirty="0"/>
              <a:t>HDMI monitor</a:t>
            </a:r>
          </a:p>
          <a:p>
            <a:pPr marL="457200" indent="-457200">
              <a:lnSpc>
                <a:spcPts val="4000"/>
              </a:lnSpc>
              <a:buFont typeface="+mj-lt"/>
              <a:buAutoNum type="arabicPeriod"/>
            </a:pPr>
            <a:r>
              <a:rPr lang="en-US" sz="2000" dirty="0"/>
              <a:t>Keyboard</a:t>
            </a:r>
          </a:p>
          <a:p>
            <a:pPr marL="457200" indent="-457200">
              <a:lnSpc>
                <a:spcPts val="4000"/>
              </a:lnSpc>
              <a:buFont typeface="+mj-lt"/>
              <a:buAutoNum type="arabicPeriod"/>
            </a:pPr>
            <a:r>
              <a:rPr lang="en-US" sz="2000" dirty="0"/>
              <a:t>Mouse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F796B8-60D4-1798-BA9E-1D1E7474C9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9562" y="2111956"/>
            <a:ext cx="3334274" cy="30507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E521EF-F20B-20D3-6B60-5F74A9FA834B}"/>
              </a:ext>
            </a:extLst>
          </p:cNvPr>
          <p:cNvSpPr txBox="1"/>
          <p:nvPr/>
        </p:nvSpPr>
        <p:spPr>
          <a:xfrm>
            <a:off x="6734857" y="1291145"/>
            <a:ext cx="3630276" cy="517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dirty="0"/>
              <a:t>Update this pic</a:t>
            </a:r>
          </a:p>
        </p:txBody>
      </p:sp>
    </p:spTree>
    <p:extLst>
      <p:ext uri="{BB962C8B-B14F-4D97-AF65-F5344CB8AC3E}">
        <p14:creationId xmlns:p14="http://schemas.microsoft.com/office/powerpoint/2010/main" val="12554288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0"/>
          <p:cNvSpPr/>
          <p:nvPr/>
        </p:nvSpPr>
        <p:spPr>
          <a:xfrm>
            <a:off x="803566" y="193963"/>
            <a:ext cx="5209310" cy="6470073"/>
          </a:xfrm>
          <a:prstGeom prst="roundRect">
            <a:avLst>
              <a:gd name="adj" fmla="val 2039"/>
            </a:avLst>
          </a:prstGeom>
          <a:solidFill>
            <a:srgbClr val="527D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10"/>
          <p:cNvSpPr/>
          <p:nvPr/>
        </p:nvSpPr>
        <p:spPr>
          <a:xfrm>
            <a:off x="6179126" y="193963"/>
            <a:ext cx="5209310" cy="6470073"/>
          </a:xfrm>
          <a:prstGeom prst="roundRect">
            <a:avLst>
              <a:gd name="adj" fmla="val 2039"/>
            </a:avLst>
          </a:prstGeom>
          <a:solidFill>
            <a:srgbClr val="527D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3" name="Google Shape;793;p10"/>
          <p:cNvGrpSpPr/>
          <p:nvPr/>
        </p:nvGrpSpPr>
        <p:grpSpPr>
          <a:xfrm>
            <a:off x="1318574" y="5366"/>
            <a:ext cx="1088571" cy="383487"/>
            <a:chOff x="6746919" y="5366"/>
            <a:chExt cx="1088571" cy="383487"/>
          </a:xfrm>
        </p:grpSpPr>
        <p:sp>
          <p:nvSpPr>
            <p:cNvPr id="794" name="Google Shape;794;p10"/>
            <p:cNvSpPr/>
            <p:nvPr/>
          </p:nvSpPr>
          <p:spPr>
            <a:xfrm>
              <a:off x="6746919" y="5366"/>
              <a:ext cx="1088571" cy="367128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DBE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0">
              <a:hlinkClick r:id="rId3" action="ppaction://hlinksldjump"/>
            </p:cNvPr>
            <p:cNvSpPr txBox="1"/>
            <p:nvPr/>
          </p:nvSpPr>
          <p:spPr>
            <a:xfrm>
              <a:off x="6848996" y="19521"/>
              <a:ext cx="9056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IoT</a:t>
              </a:r>
              <a:endParaRPr dirty="0"/>
            </a:p>
          </p:txBody>
        </p:sp>
      </p:grpSp>
      <p:grpSp>
        <p:nvGrpSpPr>
          <p:cNvPr id="796" name="Google Shape;796;p10"/>
          <p:cNvGrpSpPr/>
          <p:nvPr/>
        </p:nvGrpSpPr>
        <p:grpSpPr>
          <a:xfrm>
            <a:off x="2506522" y="5366"/>
            <a:ext cx="1088571" cy="383487"/>
            <a:chOff x="7876809" y="5366"/>
            <a:chExt cx="1088571" cy="383487"/>
          </a:xfrm>
          <a:solidFill>
            <a:srgbClr val="00B050"/>
          </a:solidFill>
        </p:grpSpPr>
        <p:sp>
          <p:nvSpPr>
            <p:cNvPr id="797" name="Google Shape;797;p10"/>
            <p:cNvSpPr/>
            <p:nvPr/>
          </p:nvSpPr>
          <p:spPr>
            <a:xfrm>
              <a:off x="7876809" y="5366"/>
              <a:ext cx="1088571" cy="367128"/>
            </a:xfrm>
            <a:prstGeom prst="round2SameRect">
              <a:avLst>
                <a:gd name="adj1" fmla="val 16667"/>
                <a:gd name="adj2" fmla="val 0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0"/>
            <p:cNvSpPr txBox="1"/>
            <p:nvPr/>
          </p:nvSpPr>
          <p:spPr>
            <a:xfrm>
              <a:off x="7981109" y="19521"/>
              <a:ext cx="905691" cy="36933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RPI </a:t>
              </a:r>
              <a:endParaRPr dirty="0"/>
            </a:p>
          </p:txBody>
        </p:sp>
      </p:grpSp>
      <p:sp>
        <p:nvSpPr>
          <p:cNvPr id="799" name="Google Shape;799;p10"/>
          <p:cNvSpPr/>
          <p:nvPr/>
        </p:nvSpPr>
        <p:spPr>
          <a:xfrm>
            <a:off x="982107" y="325582"/>
            <a:ext cx="4997368" cy="6206836"/>
          </a:xfrm>
          <a:prstGeom prst="roundRect">
            <a:avLst>
              <a:gd name="adj" fmla="val 203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10"/>
          <p:cNvGrpSpPr/>
          <p:nvPr/>
        </p:nvGrpSpPr>
        <p:grpSpPr>
          <a:xfrm>
            <a:off x="9006699" y="5366"/>
            <a:ext cx="1088571" cy="383487"/>
            <a:chOff x="9006699" y="5366"/>
            <a:chExt cx="1088571" cy="383487"/>
          </a:xfrm>
        </p:grpSpPr>
        <p:sp>
          <p:nvSpPr>
            <p:cNvPr id="801" name="Google Shape;801;p10"/>
            <p:cNvSpPr/>
            <p:nvPr/>
          </p:nvSpPr>
          <p:spPr>
            <a:xfrm>
              <a:off x="9006699" y="5366"/>
              <a:ext cx="1088571" cy="367128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4ED9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0">
              <a:hlinkClick r:id="rId4" action="ppaction://hlinksldjump"/>
            </p:cNvPr>
            <p:cNvSpPr txBox="1"/>
            <p:nvPr/>
          </p:nvSpPr>
          <p:spPr>
            <a:xfrm>
              <a:off x="9131630" y="19521"/>
              <a:ext cx="9056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GCP</a:t>
              </a:r>
              <a:endParaRPr dirty="0"/>
            </a:p>
          </p:txBody>
        </p:sp>
      </p:grpSp>
      <p:sp>
        <p:nvSpPr>
          <p:cNvPr id="803" name="Google Shape;803;p10"/>
          <p:cNvSpPr/>
          <p:nvPr/>
        </p:nvSpPr>
        <p:spPr>
          <a:xfrm>
            <a:off x="6220445" y="323642"/>
            <a:ext cx="5001768" cy="6208776"/>
          </a:xfrm>
          <a:prstGeom prst="roundRect">
            <a:avLst>
              <a:gd name="adj" fmla="val 203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4" name="Google Shape;804;p10"/>
          <p:cNvGrpSpPr/>
          <p:nvPr/>
        </p:nvGrpSpPr>
        <p:grpSpPr>
          <a:xfrm>
            <a:off x="982107" y="1244233"/>
            <a:ext cx="4997368" cy="4783781"/>
            <a:chOff x="982107" y="1244233"/>
            <a:chExt cx="4997368" cy="4783781"/>
          </a:xfrm>
        </p:grpSpPr>
        <p:cxnSp>
          <p:nvCxnSpPr>
            <p:cNvPr id="805" name="Google Shape;805;p10"/>
            <p:cNvCxnSpPr/>
            <p:nvPr/>
          </p:nvCxnSpPr>
          <p:spPr>
            <a:xfrm>
              <a:off x="982107" y="1244233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6" name="Google Shape;806;p10"/>
            <p:cNvCxnSpPr/>
            <p:nvPr/>
          </p:nvCxnSpPr>
          <p:spPr>
            <a:xfrm>
              <a:off x="982107" y="177576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7" name="Google Shape;807;p10"/>
            <p:cNvCxnSpPr/>
            <p:nvPr/>
          </p:nvCxnSpPr>
          <p:spPr>
            <a:xfrm>
              <a:off x="982107" y="2307295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8" name="Google Shape;808;p10"/>
            <p:cNvCxnSpPr/>
            <p:nvPr/>
          </p:nvCxnSpPr>
          <p:spPr>
            <a:xfrm>
              <a:off x="982107" y="2838826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9" name="Google Shape;809;p10"/>
            <p:cNvCxnSpPr/>
            <p:nvPr/>
          </p:nvCxnSpPr>
          <p:spPr>
            <a:xfrm>
              <a:off x="982107" y="3370357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0" name="Google Shape;810;p10"/>
            <p:cNvCxnSpPr/>
            <p:nvPr/>
          </p:nvCxnSpPr>
          <p:spPr>
            <a:xfrm>
              <a:off x="982107" y="3901888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1" name="Google Shape;811;p10"/>
            <p:cNvCxnSpPr/>
            <p:nvPr/>
          </p:nvCxnSpPr>
          <p:spPr>
            <a:xfrm>
              <a:off x="982107" y="4433419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2" name="Google Shape;812;p10"/>
            <p:cNvCxnSpPr/>
            <p:nvPr/>
          </p:nvCxnSpPr>
          <p:spPr>
            <a:xfrm>
              <a:off x="982107" y="4964950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3" name="Google Shape;813;p10"/>
            <p:cNvCxnSpPr/>
            <p:nvPr/>
          </p:nvCxnSpPr>
          <p:spPr>
            <a:xfrm>
              <a:off x="982107" y="5496481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4" name="Google Shape;814;p10"/>
            <p:cNvCxnSpPr/>
            <p:nvPr/>
          </p:nvCxnSpPr>
          <p:spPr>
            <a:xfrm>
              <a:off x="982107" y="602801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815" name="Google Shape;815;p10"/>
          <p:cNvGrpSpPr/>
          <p:nvPr/>
        </p:nvGrpSpPr>
        <p:grpSpPr>
          <a:xfrm>
            <a:off x="6222645" y="1244233"/>
            <a:ext cx="4997368" cy="4783781"/>
            <a:chOff x="982107" y="1244233"/>
            <a:chExt cx="4997368" cy="4783781"/>
          </a:xfrm>
        </p:grpSpPr>
        <p:cxnSp>
          <p:nvCxnSpPr>
            <p:cNvPr id="816" name="Google Shape;816;p10"/>
            <p:cNvCxnSpPr/>
            <p:nvPr/>
          </p:nvCxnSpPr>
          <p:spPr>
            <a:xfrm>
              <a:off x="982107" y="1244233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7" name="Google Shape;817;p10"/>
            <p:cNvCxnSpPr/>
            <p:nvPr/>
          </p:nvCxnSpPr>
          <p:spPr>
            <a:xfrm>
              <a:off x="982107" y="177576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8" name="Google Shape;818;p10"/>
            <p:cNvCxnSpPr/>
            <p:nvPr/>
          </p:nvCxnSpPr>
          <p:spPr>
            <a:xfrm>
              <a:off x="982107" y="2307295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9" name="Google Shape;819;p10"/>
            <p:cNvCxnSpPr/>
            <p:nvPr/>
          </p:nvCxnSpPr>
          <p:spPr>
            <a:xfrm>
              <a:off x="982107" y="2838826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0" name="Google Shape;820;p10"/>
            <p:cNvCxnSpPr/>
            <p:nvPr/>
          </p:nvCxnSpPr>
          <p:spPr>
            <a:xfrm>
              <a:off x="982107" y="3370357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1" name="Google Shape;821;p10"/>
            <p:cNvCxnSpPr/>
            <p:nvPr/>
          </p:nvCxnSpPr>
          <p:spPr>
            <a:xfrm>
              <a:off x="982107" y="3901888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2" name="Google Shape;822;p10"/>
            <p:cNvCxnSpPr/>
            <p:nvPr/>
          </p:nvCxnSpPr>
          <p:spPr>
            <a:xfrm>
              <a:off x="982107" y="4433419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3" name="Google Shape;823;p10"/>
            <p:cNvCxnSpPr/>
            <p:nvPr/>
          </p:nvCxnSpPr>
          <p:spPr>
            <a:xfrm>
              <a:off x="982107" y="4964950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4" name="Google Shape;824;p10"/>
            <p:cNvCxnSpPr/>
            <p:nvPr/>
          </p:nvCxnSpPr>
          <p:spPr>
            <a:xfrm>
              <a:off x="982107" y="5496481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5" name="Google Shape;825;p10"/>
            <p:cNvCxnSpPr/>
            <p:nvPr/>
          </p:nvCxnSpPr>
          <p:spPr>
            <a:xfrm>
              <a:off x="982107" y="602801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26" name="Google Shape;826;p10"/>
          <p:cNvSpPr/>
          <p:nvPr/>
        </p:nvSpPr>
        <p:spPr>
          <a:xfrm>
            <a:off x="948706" y="325582"/>
            <a:ext cx="4997368" cy="931110"/>
          </a:xfrm>
          <a:custGeom>
            <a:avLst/>
            <a:gdLst/>
            <a:ahLst/>
            <a:cxnLst/>
            <a:rect l="l" t="t" r="r" b="b"/>
            <a:pathLst>
              <a:path w="4997368" h="931110" extrusionOk="0">
                <a:moveTo>
                  <a:pt x="101896" y="0"/>
                </a:moveTo>
                <a:lnTo>
                  <a:pt x="4895472" y="0"/>
                </a:lnTo>
                <a:cubicBezTo>
                  <a:pt x="4951748" y="0"/>
                  <a:pt x="4997368" y="45620"/>
                  <a:pt x="4997368" y="101896"/>
                </a:cubicBezTo>
                <a:lnTo>
                  <a:pt x="4997368" y="931110"/>
                </a:lnTo>
                <a:lnTo>
                  <a:pt x="0" y="931110"/>
                </a:lnTo>
                <a:lnTo>
                  <a:pt x="0" y="101896"/>
                </a:lnTo>
                <a:cubicBezTo>
                  <a:pt x="0" y="45620"/>
                  <a:pt x="45620" y="0"/>
                  <a:pt x="101896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10"/>
          <p:cNvSpPr/>
          <p:nvPr/>
        </p:nvSpPr>
        <p:spPr>
          <a:xfrm>
            <a:off x="6212525" y="325582"/>
            <a:ext cx="4997368" cy="931110"/>
          </a:xfrm>
          <a:custGeom>
            <a:avLst/>
            <a:gdLst/>
            <a:ahLst/>
            <a:cxnLst/>
            <a:rect l="l" t="t" r="r" b="b"/>
            <a:pathLst>
              <a:path w="4997368" h="931110" extrusionOk="0">
                <a:moveTo>
                  <a:pt x="101896" y="0"/>
                </a:moveTo>
                <a:lnTo>
                  <a:pt x="4895472" y="0"/>
                </a:lnTo>
                <a:cubicBezTo>
                  <a:pt x="4951748" y="0"/>
                  <a:pt x="4997368" y="45620"/>
                  <a:pt x="4997368" y="101896"/>
                </a:cubicBezTo>
                <a:lnTo>
                  <a:pt x="4997368" y="931110"/>
                </a:lnTo>
                <a:lnTo>
                  <a:pt x="0" y="931110"/>
                </a:lnTo>
                <a:lnTo>
                  <a:pt x="0" y="101896"/>
                </a:lnTo>
                <a:cubicBezTo>
                  <a:pt x="0" y="45620"/>
                  <a:pt x="45620" y="0"/>
                  <a:pt x="101896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10"/>
          <p:cNvGrpSpPr/>
          <p:nvPr/>
        </p:nvGrpSpPr>
        <p:grpSpPr>
          <a:xfrm>
            <a:off x="5637635" y="561094"/>
            <a:ext cx="931456" cy="5685727"/>
            <a:chOff x="5637635" y="561094"/>
            <a:chExt cx="931456" cy="5685727"/>
          </a:xfrm>
        </p:grpSpPr>
        <p:grpSp>
          <p:nvGrpSpPr>
            <p:cNvPr id="829" name="Google Shape;829;p10"/>
            <p:cNvGrpSpPr/>
            <p:nvPr/>
          </p:nvGrpSpPr>
          <p:grpSpPr>
            <a:xfrm>
              <a:off x="5637635" y="561094"/>
              <a:ext cx="931456" cy="182880"/>
              <a:chOff x="5637635" y="561094"/>
              <a:chExt cx="931456" cy="182880"/>
            </a:xfrm>
          </p:grpSpPr>
          <p:sp>
            <p:nvSpPr>
              <p:cNvPr id="830" name="Google Shape;830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3" name="Google Shape;833;p10"/>
            <p:cNvGrpSpPr/>
            <p:nvPr/>
          </p:nvGrpSpPr>
          <p:grpSpPr>
            <a:xfrm>
              <a:off x="5637635" y="1061353"/>
              <a:ext cx="931456" cy="182880"/>
              <a:chOff x="5637635" y="561094"/>
              <a:chExt cx="931456" cy="182880"/>
            </a:xfrm>
          </p:grpSpPr>
          <p:sp>
            <p:nvSpPr>
              <p:cNvPr id="834" name="Google Shape;834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5" name="Google Shape;835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" name="Google Shape;836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7" name="Google Shape;837;p10"/>
            <p:cNvGrpSpPr/>
            <p:nvPr/>
          </p:nvGrpSpPr>
          <p:grpSpPr>
            <a:xfrm>
              <a:off x="5637635" y="1561612"/>
              <a:ext cx="931456" cy="182880"/>
              <a:chOff x="5637635" y="561094"/>
              <a:chExt cx="931456" cy="182880"/>
            </a:xfrm>
          </p:grpSpPr>
          <p:sp>
            <p:nvSpPr>
              <p:cNvPr id="838" name="Google Shape;838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9" name="Google Shape;839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" name="Google Shape;840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1" name="Google Shape;841;p10"/>
            <p:cNvGrpSpPr/>
            <p:nvPr/>
          </p:nvGrpSpPr>
          <p:grpSpPr>
            <a:xfrm>
              <a:off x="5637635" y="2061871"/>
              <a:ext cx="931456" cy="182880"/>
              <a:chOff x="5637635" y="561094"/>
              <a:chExt cx="931456" cy="182880"/>
            </a:xfrm>
          </p:grpSpPr>
          <p:sp>
            <p:nvSpPr>
              <p:cNvPr id="842" name="Google Shape;842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3" name="Google Shape;843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" name="Google Shape;844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5" name="Google Shape;845;p10"/>
            <p:cNvGrpSpPr/>
            <p:nvPr/>
          </p:nvGrpSpPr>
          <p:grpSpPr>
            <a:xfrm>
              <a:off x="5637635" y="2562130"/>
              <a:ext cx="931456" cy="182880"/>
              <a:chOff x="5637635" y="561094"/>
              <a:chExt cx="931456" cy="182880"/>
            </a:xfrm>
          </p:grpSpPr>
          <p:sp>
            <p:nvSpPr>
              <p:cNvPr id="846" name="Google Shape;846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7" name="Google Shape;847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8" name="Google Shape;848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9" name="Google Shape;849;p10"/>
            <p:cNvGrpSpPr/>
            <p:nvPr/>
          </p:nvGrpSpPr>
          <p:grpSpPr>
            <a:xfrm>
              <a:off x="5637635" y="3062389"/>
              <a:ext cx="931456" cy="182880"/>
              <a:chOff x="5637635" y="561094"/>
              <a:chExt cx="931456" cy="182880"/>
            </a:xfrm>
          </p:grpSpPr>
          <p:sp>
            <p:nvSpPr>
              <p:cNvPr id="850" name="Google Shape;850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1" name="Google Shape;851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2" name="Google Shape;852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3" name="Google Shape;853;p10"/>
            <p:cNvGrpSpPr/>
            <p:nvPr/>
          </p:nvGrpSpPr>
          <p:grpSpPr>
            <a:xfrm>
              <a:off x="5637635" y="3562648"/>
              <a:ext cx="931456" cy="182880"/>
              <a:chOff x="5637635" y="561094"/>
              <a:chExt cx="931456" cy="182880"/>
            </a:xfrm>
          </p:grpSpPr>
          <p:sp>
            <p:nvSpPr>
              <p:cNvPr id="854" name="Google Shape;854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5" name="Google Shape;855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6" name="Google Shape;856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7" name="Google Shape;857;p10"/>
            <p:cNvGrpSpPr/>
            <p:nvPr/>
          </p:nvGrpSpPr>
          <p:grpSpPr>
            <a:xfrm>
              <a:off x="5637635" y="4062907"/>
              <a:ext cx="931456" cy="182880"/>
              <a:chOff x="5637635" y="561094"/>
              <a:chExt cx="931456" cy="182880"/>
            </a:xfrm>
          </p:grpSpPr>
          <p:sp>
            <p:nvSpPr>
              <p:cNvPr id="858" name="Google Shape;858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9" name="Google Shape;859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0" name="Google Shape;860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1" name="Google Shape;861;p10"/>
            <p:cNvGrpSpPr/>
            <p:nvPr/>
          </p:nvGrpSpPr>
          <p:grpSpPr>
            <a:xfrm>
              <a:off x="5637635" y="4563166"/>
              <a:ext cx="931456" cy="182880"/>
              <a:chOff x="5637635" y="561094"/>
              <a:chExt cx="931456" cy="182880"/>
            </a:xfrm>
          </p:grpSpPr>
          <p:sp>
            <p:nvSpPr>
              <p:cNvPr id="862" name="Google Shape;862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" name="Google Shape;863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4" name="Google Shape;864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5" name="Google Shape;865;p10"/>
            <p:cNvGrpSpPr/>
            <p:nvPr/>
          </p:nvGrpSpPr>
          <p:grpSpPr>
            <a:xfrm>
              <a:off x="5637635" y="5063425"/>
              <a:ext cx="931456" cy="182880"/>
              <a:chOff x="5637635" y="561094"/>
              <a:chExt cx="931456" cy="182880"/>
            </a:xfrm>
          </p:grpSpPr>
          <p:sp>
            <p:nvSpPr>
              <p:cNvPr id="866" name="Google Shape;866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7" name="Google Shape;867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8" name="Google Shape;868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9" name="Google Shape;869;p10"/>
            <p:cNvGrpSpPr/>
            <p:nvPr/>
          </p:nvGrpSpPr>
          <p:grpSpPr>
            <a:xfrm>
              <a:off x="5637635" y="5563684"/>
              <a:ext cx="931456" cy="182880"/>
              <a:chOff x="5637635" y="561094"/>
              <a:chExt cx="931456" cy="182880"/>
            </a:xfrm>
          </p:grpSpPr>
          <p:sp>
            <p:nvSpPr>
              <p:cNvPr id="870" name="Google Shape;870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1" name="Google Shape;871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2" name="Google Shape;872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3" name="Google Shape;873;p10"/>
            <p:cNvGrpSpPr/>
            <p:nvPr/>
          </p:nvGrpSpPr>
          <p:grpSpPr>
            <a:xfrm>
              <a:off x="5637635" y="6063941"/>
              <a:ext cx="931456" cy="182880"/>
              <a:chOff x="5637635" y="561094"/>
              <a:chExt cx="931456" cy="182880"/>
            </a:xfrm>
          </p:grpSpPr>
          <p:sp>
            <p:nvSpPr>
              <p:cNvPr id="874" name="Google Shape;874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" name="Google Shape;875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786;p9">
            <a:extLst>
              <a:ext uri="{FF2B5EF4-FFF2-40B4-BE49-F238E27FC236}">
                <a16:creationId xmlns:a16="http://schemas.microsoft.com/office/drawing/2014/main" id="{A77A792C-3E7F-C459-901E-A23361818715}"/>
              </a:ext>
            </a:extLst>
          </p:cNvPr>
          <p:cNvSpPr txBox="1"/>
          <p:nvPr/>
        </p:nvSpPr>
        <p:spPr>
          <a:xfrm>
            <a:off x="1205475" y="662901"/>
            <a:ext cx="415837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Raspberry Pi Overview</a:t>
            </a:r>
            <a:endParaRPr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8EA7A-6610-37FE-5D27-062AD7A4B779}"/>
              </a:ext>
            </a:extLst>
          </p:cNvPr>
          <p:cNvSpPr txBox="1"/>
          <p:nvPr/>
        </p:nvSpPr>
        <p:spPr>
          <a:xfrm>
            <a:off x="1205475" y="1270607"/>
            <a:ext cx="3630276" cy="4120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1800" dirty="0"/>
              <a:t>Initial Launch – 64-bit – Linux </a:t>
            </a:r>
            <a:r>
              <a:rPr lang="en-US" sz="1800" dirty="0" err="1"/>
              <a:t>debian</a:t>
            </a:r>
            <a:r>
              <a:rPr lang="en-US" sz="1800" dirty="0"/>
              <a:t> 12 - bookworm</a:t>
            </a:r>
          </a:p>
          <a:p>
            <a:pPr>
              <a:lnSpc>
                <a:spcPts val="4000"/>
              </a:lnSpc>
            </a:pPr>
            <a:r>
              <a:rPr lang="en-US" sz="1800" dirty="0"/>
              <a:t>Config </a:t>
            </a:r>
            <a:r>
              <a:rPr lang="en-US" sz="1800" dirty="0" err="1"/>
              <a:t>wlan</a:t>
            </a:r>
            <a:r>
              <a:rPr lang="en-US" sz="1800" dirty="0"/>
              <a:t> (join </a:t>
            </a:r>
            <a:r>
              <a:rPr lang="en-US" sz="1800" dirty="0" err="1"/>
              <a:t>waketech</a:t>
            </a:r>
            <a:r>
              <a:rPr lang="en-US" sz="1800" dirty="0"/>
              <a:t>)</a:t>
            </a:r>
          </a:p>
          <a:p>
            <a:pPr>
              <a:lnSpc>
                <a:spcPts val="4000"/>
              </a:lnSpc>
            </a:pPr>
            <a:r>
              <a:rPr lang="en-US" sz="1800" dirty="0"/>
              <a:t>Default user is pi / </a:t>
            </a:r>
            <a:r>
              <a:rPr lang="en-US" sz="1800" dirty="0" err="1"/>
              <a:t>pswd</a:t>
            </a:r>
            <a:r>
              <a:rPr lang="en-US" sz="1800" dirty="0"/>
              <a:t> is raspberry (reset the </a:t>
            </a:r>
            <a:r>
              <a:rPr lang="en-US" sz="1800" dirty="0" err="1"/>
              <a:t>pswd</a:t>
            </a:r>
            <a:r>
              <a:rPr lang="en-US" sz="1800" dirty="0"/>
              <a:t>?)</a:t>
            </a:r>
          </a:p>
          <a:p>
            <a:pPr>
              <a:lnSpc>
                <a:spcPts val="4000"/>
              </a:lnSpc>
            </a:pPr>
            <a:r>
              <a:rPr lang="en-US" sz="1800" dirty="0"/>
              <a:t>Test the logoff / back on process</a:t>
            </a:r>
          </a:p>
          <a:p>
            <a:pPr>
              <a:lnSpc>
                <a:spcPts val="4000"/>
              </a:lnSpc>
            </a:pPr>
            <a:r>
              <a:rPr lang="en-US" sz="1800" dirty="0"/>
              <a:t>Maybe run update and install </a:t>
            </a:r>
            <a:r>
              <a:rPr lang="en-US" sz="1800" dirty="0" err="1"/>
              <a:t>Thonny</a:t>
            </a:r>
            <a:r>
              <a:rPr lang="en-US" sz="1800" dirty="0"/>
              <a:t> here??</a:t>
            </a:r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CFF8B1-87FD-BA89-C0D0-C2DB3F5691BC}"/>
              </a:ext>
            </a:extLst>
          </p:cNvPr>
          <p:cNvSpPr txBox="1"/>
          <p:nvPr/>
        </p:nvSpPr>
        <p:spPr>
          <a:xfrm>
            <a:off x="6662798" y="1270607"/>
            <a:ext cx="3630276" cy="535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000" dirty="0"/>
              <a:t>Screenshots from RPI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281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0"/>
          <p:cNvSpPr/>
          <p:nvPr/>
        </p:nvSpPr>
        <p:spPr>
          <a:xfrm>
            <a:off x="803566" y="193963"/>
            <a:ext cx="5209310" cy="6470073"/>
          </a:xfrm>
          <a:prstGeom prst="roundRect">
            <a:avLst>
              <a:gd name="adj" fmla="val 2039"/>
            </a:avLst>
          </a:prstGeom>
          <a:solidFill>
            <a:srgbClr val="527D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10"/>
          <p:cNvSpPr/>
          <p:nvPr/>
        </p:nvSpPr>
        <p:spPr>
          <a:xfrm>
            <a:off x="6179126" y="193963"/>
            <a:ext cx="5209310" cy="6470073"/>
          </a:xfrm>
          <a:prstGeom prst="roundRect">
            <a:avLst>
              <a:gd name="adj" fmla="val 2039"/>
            </a:avLst>
          </a:prstGeom>
          <a:solidFill>
            <a:srgbClr val="527D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3" name="Google Shape;793;p10"/>
          <p:cNvGrpSpPr/>
          <p:nvPr/>
        </p:nvGrpSpPr>
        <p:grpSpPr>
          <a:xfrm>
            <a:off x="1318574" y="5366"/>
            <a:ext cx="1088571" cy="383487"/>
            <a:chOff x="6746919" y="5366"/>
            <a:chExt cx="1088571" cy="383487"/>
          </a:xfrm>
        </p:grpSpPr>
        <p:sp>
          <p:nvSpPr>
            <p:cNvPr id="794" name="Google Shape;794;p10"/>
            <p:cNvSpPr/>
            <p:nvPr/>
          </p:nvSpPr>
          <p:spPr>
            <a:xfrm>
              <a:off x="6746919" y="5366"/>
              <a:ext cx="1088571" cy="367128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DBE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0">
              <a:hlinkClick r:id="rId3" action="ppaction://hlinksldjump"/>
            </p:cNvPr>
            <p:cNvSpPr txBox="1"/>
            <p:nvPr/>
          </p:nvSpPr>
          <p:spPr>
            <a:xfrm>
              <a:off x="6848996" y="19521"/>
              <a:ext cx="9056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IoT</a:t>
              </a:r>
              <a:endParaRPr dirty="0"/>
            </a:p>
          </p:txBody>
        </p:sp>
      </p:grpSp>
      <p:grpSp>
        <p:nvGrpSpPr>
          <p:cNvPr id="796" name="Google Shape;796;p10"/>
          <p:cNvGrpSpPr/>
          <p:nvPr/>
        </p:nvGrpSpPr>
        <p:grpSpPr>
          <a:xfrm>
            <a:off x="2506522" y="5366"/>
            <a:ext cx="1088571" cy="383487"/>
            <a:chOff x="7876809" y="5366"/>
            <a:chExt cx="1088571" cy="383487"/>
          </a:xfrm>
          <a:solidFill>
            <a:srgbClr val="00B050"/>
          </a:solidFill>
        </p:grpSpPr>
        <p:sp>
          <p:nvSpPr>
            <p:cNvPr id="797" name="Google Shape;797;p10"/>
            <p:cNvSpPr/>
            <p:nvPr/>
          </p:nvSpPr>
          <p:spPr>
            <a:xfrm>
              <a:off x="7876809" y="5366"/>
              <a:ext cx="1088571" cy="367128"/>
            </a:xfrm>
            <a:prstGeom prst="round2SameRect">
              <a:avLst>
                <a:gd name="adj1" fmla="val 16667"/>
                <a:gd name="adj2" fmla="val 0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0"/>
            <p:cNvSpPr txBox="1"/>
            <p:nvPr/>
          </p:nvSpPr>
          <p:spPr>
            <a:xfrm>
              <a:off x="7981109" y="19521"/>
              <a:ext cx="905691" cy="36933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RPI </a:t>
              </a:r>
              <a:endParaRPr dirty="0"/>
            </a:p>
          </p:txBody>
        </p:sp>
      </p:grpSp>
      <p:sp>
        <p:nvSpPr>
          <p:cNvPr id="799" name="Google Shape;799;p10"/>
          <p:cNvSpPr/>
          <p:nvPr/>
        </p:nvSpPr>
        <p:spPr>
          <a:xfrm>
            <a:off x="982107" y="325582"/>
            <a:ext cx="4997368" cy="6206836"/>
          </a:xfrm>
          <a:prstGeom prst="roundRect">
            <a:avLst>
              <a:gd name="adj" fmla="val 203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10"/>
          <p:cNvGrpSpPr/>
          <p:nvPr/>
        </p:nvGrpSpPr>
        <p:grpSpPr>
          <a:xfrm>
            <a:off x="9006699" y="5366"/>
            <a:ext cx="1088571" cy="383487"/>
            <a:chOff x="9006699" y="5366"/>
            <a:chExt cx="1088571" cy="383487"/>
          </a:xfrm>
        </p:grpSpPr>
        <p:sp>
          <p:nvSpPr>
            <p:cNvPr id="801" name="Google Shape;801;p10"/>
            <p:cNvSpPr/>
            <p:nvPr/>
          </p:nvSpPr>
          <p:spPr>
            <a:xfrm>
              <a:off x="9006699" y="5366"/>
              <a:ext cx="1088571" cy="367128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4ED9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0">
              <a:hlinkClick r:id="rId4" action="ppaction://hlinksldjump"/>
            </p:cNvPr>
            <p:cNvSpPr txBox="1"/>
            <p:nvPr/>
          </p:nvSpPr>
          <p:spPr>
            <a:xfrm>
              <a:off x="9131630" y="19521"/>
              <a:ext cx="9056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GCP</a:t>
              </a:r>
              <a:endParaRPr dirty="0"/>
            </a:p>
          </p:txBody>
        </p:sp>
      </p:grpSp>
      <p:sp>
        <p:nvSpPr>
          <p:cNvPr id="803" name="Google Shape;803;p10"/>
          <p:cNvSpPr/>
          <p:nvPr/>
        </p:nvSpPr>
        <p:spPr>
          <a:xfrm>
            <a:off x="6220445" y="323642"/>
            <a:ext cx="5001768" cy="6208776"/>
          </a:xfrm>
          <a:prstGeom prst="roundRect">
            <a:avLst>
              <a:gd name="adj" fmla="val 203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4" name="Google Shape;804;p10"/>
          <p:cNvGrpSpPr/>
          <p:nvPr/>
        </p:nvGrpSpPr>
        <p:grpSpPr>
          <a:xfrm>
            <a:off x="982107" y="1244233"/>
            <a:ext cx="4997368" cy="4783781"/>
            <a:chOff x="982107" y="1244233"/>
            <a:chExt cx="4997368" cy="4783781"/>
          </a:xfrm>
        </p:grpSpPr>
        <p:cxnSp>
          <p:nvCxnSpPr>
            <p:cNvPr id="805" name="Google Shape;805;p10"/>
            <p:cNvCxnSpPr/>
            <p:nvPr/>
          </p:nvCxnSpPr>
          <p:spPr>
            <a:xfrm>
              <a:off x="982107" y="1244233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6" name="Google Shape;806;p10"/>
            <p:cNvCxnSpPr/>
            <p:nvPr/>
          </p:nvCxnSpPr>
          <p:spPr>
            <a:xfrm>
              <a:off x="982107" y="177576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7" name="Google Shape;807;p10"/>
            <p:cNvCxnSpPr/>
            <p:nvPr/>
          </p:nvCxnSpPr>
          <p:spPr>
            <a:xfrm>
              <a:off x="982107" y="2307295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8" name="Google Shape;808;p10"/>
            <p:cNvCxnSpPr/>
            <p:nvPr/>
          </p:nvCxnSpPr>
          <p:spPr>
            <a:xfrm>
              <a:off x="982107" y="2838826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9" name="Google Shape;809;p10"/>
            <p:cNvCxnSpPr/>
            <p:nvPr/>
          </p:nvCxnSpPr>
          <p:spPr>
            <a:xfrm>
              <a:off x="982107" y="3370357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0" name="Google Shape;810;p10"/>
            <p:cNvCxnSpPr/>
            <p:nvPr/>
          </p:nvCxnSpPr>
          <p:spPr>
            <a:xfrm>
              <a:off x="982107" y="3901888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1" name="Google Shape;811;p10"/>
            <p:cNvCxnSpPr/>
            <p:nvPr/>
          </p:nvCxnSpPr>
          <p:spPr>
            <a:xfrm>
              <a:off x="982107" y="4433419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2" name="Google Shape;812;p10"/>
            <p:cNvCxnSpPr/>
            <p:nvPr/>
          </p:nvCxnSpPr>
          <p:spPr>
            <a:xfrm>
              <a:off x="982107" y="4964950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3" name="Google Shape;813;p10"/>
            <p:cNvCxnSpPr/>
            <p:nvPr/>
          </p:nvCxnSpPr>
          <p:spPr>
            <a:xfrm>
              <a:off x="982107" y="5496481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4" name="Google Shape;814;p10"/>
            <p:cNvCxnSpPr/>
            <p:nvPr/>
          </p:nvCxnSpPr>
          <p:spPr>
            <a:xfrm>
              <a:off x="982107" y="602801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26" name="Google Shape;826;p10"/>
          <p:cNvSpPr/>
          <p:nvPr/>
        </p:nvSpPr>
        <p:spPr>
          <a:xfrm>
            <a:off x="948706" y="325582"/>
            <a:ext cx="4997368" cy="931110"/>
          </a:xfrm>
          <a:custGeom>
            <a:avLst/>
            <a:gdLst/>
            <a:ahLst/>
            <a:cxnLst/>
            <a:rect l="l" t="t" r="r" b="b"/>
            <a:pathLst>
              <a:path w="4997368" h="931110" extrusionOk="0">
                <a:moveTo>
                  <a:pt x="101896" y="0"/>
                </a:moveTo>
                <a:lnTo>
                  <a:pt x="4895472" y="0"/>
                </a:lnTo>
                <a:cubicBezTo>
                  <a:pt x="4951748" y="0"/>
                  <a:pt x="4997368" y="45620"/>
                  <a:pt x="4997368" y="101896"/>
                </a:cubicBezTo>
                <a:lnTo>
                  <a:pt x="4997368" y="931110"/>
                </a:lnTo>
                <a:lnTo>
                  <a:pt x="0" y="931110"/>
                </a:lnTo>
                <a:lnTo>
                  <a:pt x="0" y="101896"/>
                </a:lnTo>
                <a:cubicBezTo>
                  <a:pt x="0" y="45620"/>
                  <a:pt x="45620" y="0"/>
                  <a:pt x="101896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10"/>
          <p:cNvSpPr/>
          <p:nvPr/>
        </p:nvSpPr>
        <p:spPr>
          <a:xfrm>
            <a:off x="6212525" y="325582"/>
            <a:ext cx="4997368" cy="931110"/>
          </a:xfrm>
          <a:custGeom>
            <a:avLst/>
            <a:gdLst/>
            <a:ahLst/>
            <a:cxnLst/>
            <a:rect l="l" t="t" r="r" b="b"/>
            <a:pathLst>
              <a:path w="4997368" h="931110" extrusionOk="0">
                <a:moveTo>
                  <a:pt x="101896" y="0"/>
                </a:moveTo>
                <a:lnTo>
                  <a:pt x="4895472" y="0"/>
                </a:lnTo>
                <a:cubicBezTo>
                  <a:pt x="4951748" y="0"/>
                  <a:pt x="4997368" y="45620"/>
                  <a:pt x="4997368" y="101896"/>
                </a:cubicBezTo>
                <a:lnTo>
                  <a:pt x="4997368" y="931110"/>
                </a:lnTo>
                <a:lnTo>
                  <a:pt x="0" y="931110"/>
                </a:lnTo>
                <a:lnTo>
                  <a:pt x="0" y="101896"/>
                </a:lnTo>
                <a:cubicBezTo>
                  <a:pt x="0" y="45620"/>
                  <a:pt x="45620" y="0"/>
                  <a:pt x="101896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10"/>
          <p:cNvGrpSpPr/>
          <p:nvPr/>
        </p:nvGrpSpPr>
        <p:grpSpPr>
          <a:xfrm>
            <a:off x="5637635" y="561094"/>
            <a:ext cx="931456" cy="5685727"/>
            <a:chOff x="5637635" y="561094"/>
            <a:chExt cx="931456" cy="5685727"/>
          </a:xfrm>
        </p:grpSpPr>
        <p:grpSp>
          <p:nvGrpSpPr>
            <p:cNvPr id="829" name="Google Shape;829;p10"/>
            <p:cNvGrpSpPr/>
            <p:nvPr/>
          </p:nvGrpSpPr>
          <p:grpSpPr>
            <a:xfrm>
              <a:off x="5637635" y="561094"/>
              <a:ext cx="931456" cy="182880"/>
              <a:chOff x="5637635" y="561094"/>
              <a:chExt cx="931456" cy="182880"/>
            </a:xfrm>
          </p:grpSpPr>
          <p:sp>
            <p:nvSpPr>
              <p:cNvPr id="830" name="Google Shape;830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3" name="Google Shape;833;p10"/>
            <p:cNvGrpSpPr/>
            <p:nvPr/>
          </p:nvGrpSpPr>
          <p:grpSpPr>
            <a:xfrm>
              <a:off x="5637635" y="1061353"/>
              <a:ext cx="931456" cy="182880"/>
              <a:chOff x="5637635" y="561094"/>
              <a:chExt cx="931456" cy="182880"/>
            </a:xfrm>
          </p:grpSpPr>
          <p:sp>
            <p:nvSpPr>
              <p:cNvPr id="834" name="Google Shape;834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5" name="Google Shape;835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" name="Google Shape;836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7" name="Google Shape;837;p10"/>
            <p:cNvGrpSpPr/>
            <p:nvPr/>
          </p:nvGrpSpPr>
          <p:grpSpPr>
            <a:xfrm>
              <a:off x="5637635" y="1561612"/>
              <a:ext cx="931456" cy="182880"/>
              <a:chOff x="5637635" y="561094"/>
              <a:chExt cx="931456" cy="182880"/>
            </a:xfrm>
          </p:grpSpPr>
          <p:sp>
            <p:nvSpPr>
              <p:cNvPr id="838" name="Google Shape;838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9" name="Google Shape;839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" name="Google Shape;840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1" name="Google Shape;841;p10"/>
            <p:cNvGrpSpPr/>
            <p:nvPr/>
          </p:nvGrpSpPr>
          <p:grpSpPr>
            <a:xfrm>
              <a:off x="5637635" y="2061871"/>
              <a:ext cx="931456" cy="182880"/>
              <a:chOff x="5637635" y="561094"/>
              <a:chExt cx="931456" cy="182880"/>
            </a:xfrm>
          </p:grpSpPr>
          <p:sp>
            <p:nvSpPr>
              <p:cNvPr id="842" name="Google Shape;842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3" name="Google Shape;843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" name="Google Shape;844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5" name="Google Shape;845;p10"/>
            <p:cNvGrpSpPr/>
            <p:nvPr/>
          </p:nvGrpSpPr>
          <p:grpSpPr>
            <a:xfrm>
              <a:off x="5637635" y="2562130"/>
              <a:ext cx="931456" cy="182880"/>
              <a:chOff x="5637635" y="561094"/>
              <a:chExt cx="931456" cy="182880"/>
            </a:xfrm>
          </p:grpSpPr>
          <p:sp>
            <p:nvSpPr>
              <p:cNvPr id="846" name="Google Shape;846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7" name="Google Shape;847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8" name="Google Shape;848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9" name="Google Shape;849;p10"/>
            <p:cNvGrpSpPr/>
            <p:nvPr/>
          </p:nvGrpSpPr>
          <p:grpSpPr>
            <a:xfrm>
              <a:off x="5637635" y="3062389"/>
              <a:ext cx="931456" cy="182880"/>
              <a:chOff x="5637635" y="561094"/>
              <a:chExt cx="931456" cy="182880"/>
            </a:xfrm>
          </p:grpSpPr>
          <p:sp>
            <p:nvSpPr>
              <p:cNvPr id="850" name="Google Shape;850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1" name="Google Shape;851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2" name="Google Shape;852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3" name="Google Shape;853;p10"/>
            <p:cNvGrpSpPr/>
            <p:nvPr/>
          </p:nvGrpSpPr>
          <p:grpSpPr>
            <a:xfrm>
              <a:off x="5637635" y="3562648"/>
              <a:ext cx="931456" cy="182880"/>
              <a:chOff x="5637635" y="561094"/>
              <a:chExt cx="931456" cy="182880"/>
            </a:xfrm>
          </p:grpSpPr>
          <p:sp>
            <p:nvSpPr>
              <p:cNvPr id="854" name="Google Shape;854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5" name="Google Shape;855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6" name="Google Shape;856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7" name="Google Shape;857;p10"/>
            <p:cNvGrpSpPr/>
            <p:nvPr/>
          </p:nvGrpSpPr>
          <p:grpSpPr>
            <a:xfrm>
              <a:off x="5637635" y="4062907"/>
              <a:ext cx="931456" cy="182880"/>
              <a:chOff x="5637635" y="561094"/>
              <a:chExt cx="931456" cy="182880"/>
            </a:xfrm>
          </p:grpSpPr>
          <p:sp>
            <p:nvSpPr>
              <p:cNvPr id="858" name="Google Shape;858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9" name="Google Shape;859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0" name="Google Shape;860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1" name="Google Shape;861;p10"/>
            <p:cNvGrpSpPr/>
            <p:nvPr/>
          </p:nvGrpSpPr>
          <p:grpSpPr>
            <a:xfrm>
              <a:off x="5637635" y="4563166"/>
              <a:ext cx="931456" cy="182880"/>
              <a:chOff x="5637635" y="561094"/>
              <a:chExt cx="931456" cy="182880"/>
            </a:xfrm>
          </p:grpSpPr>
          <p:sp>
            <p:nvSpPr>
              <p:cNvPr id="862" name="Google Shape;862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" name="Google Shape;863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4" name="Google Shape;864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5" name="Google Shape;865;p10"/>
            <p:cNvGrpSpPr/>
            <p:nvPr/>
          </p:nvGrpSpPr>
          <p:grpSpPr>
            <a:xfrm>
              <a:off x="5637635" y="5063425"/>
              <a:ext cx="931456" cy="182880"/>
              <a:chOff x="5637635" y="561094"/>
              <a:chExt cx="931456" cy="182880"/>
            </a:xfrm>
          </p:grpSpPr>
          <p:sp>
            <p:nvSpPr>
              <p:cNvPr id="866" name="Google Shape;866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7" name="Google Shape;867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8" name="Google Shape;868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9" name="Google Shape;869;p10"/>
            <p:cNvGrpSpPr/>
            <p:nvPr/>
          </p:nvGrpSpPr>
          <p:grpSpPr>
            <a:xfrm>
              <a:off x="5637635" y="5563684"/>
              <a:ext cx="931456" cy="182880"/>
              <a:chOff x="5637635" y="561094"/>
              <a:chExt cx="931456" cy="182880"/>
            </a:xfrm>
          </p:grpSpPr>
          <p:sp>
            <p:nvSpPr>
              <p:cNvPr id="870" name="Google Shape;870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1" name="Google Shape;871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2" name="Google Shape;872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3" name="Google Shape;873;p10"/>
            <p:cNvGrpSpPr/>
            <p:nvPr/>
          </p:nvGrpSpPr>
          <p:grpSpPr>
            <a:xfrm>
              <a:off x="5637635" y="6063941"/>
              <a:ext cx="931456" cy="182880"/>
              <a:chOff x="5637635" y="561094"/>
              <a:chExt cx="931456" cy="182880"/>
            </a:xfrm>
          </p:grpSpPr>
          <p:sp>
            <p:nvSpPr>
              <p:cNvPr id="874" name="Google Shape;874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" name="Google Shape;875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786;p9">
            <a:extLst>
              <a:ext uri="{FF2B5EF4-FFF2-40B4-BE49-F238E27FC236}">
                <a16:creationId xmlns:a16="http://schemas.microsoft.com/office/drawing/2014/main" id="{A77A792C-3E7F-C459-901E-A23361818715}"/>
              </a:ext>
            </a:extLst>
          </p:cNvPr>
          <p:cNvSpPr txBox="1"/>
          <p:nvPr/>
        </p:nvSpPr>
        <p:spPr>
          <a:xfrm>
            <a:off x="1205475" y="662901"/>
            <a:ext cx="415837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Raspberry Pi Overview</a:t>
            </a:r>
            <a:endParaRPr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8EA7A-6610-37FE-5D27-062AD7A4B779}"/>
              </a:ext>
            </a:extLst>
          </p:cNvPr>
          <p:cNvSpPr txBox="1"/>
          <p:nvPr/>
        </p:nvSpPr>
        <p:spPr>
          <a:xfrm>
            <a:off x="1205474" y="1270607"/>
            <a:ext cx="4158377" cy="3100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000" dirty="0"/>
              <a:t>Hook up the GPIO here</a:t>
            </a:r>
          </a:p>
          <a:p>
            <a:pPr>
              <a:lnSpc>
                <a:spcPts val="4000"/>
              </a:lnSpc>
            </a:pPr>
            <a:r>
              <a:rPr lang="en-US" sz="2000" dirty="0"/>
              <a:t>Attach breadboard</a:t>
            </a:r>
          </a:p>
          <a:p>
            <a:pPr>
              <a:lnSpc>
                <a:spcPts val="4000"/>
              </a:lnSpc>
            </a:pPr>
            <a:r>
              <a:rPr lang="en-US" sz="2000" i="1" dirty="0"/>
              <a:t>Remember that ribbon faces in on the GPIO board inside of Pi (add a pic)</a:t>
            </a:r>
          </a:p>
          <a:p>
            <a:pPr>
              <a:lnSpc>
                <a:spcPts val="4000"/>
              </a:lnSpc>
            </a:pPr>
            <a:r>
              <a:rPr lang="en-US" sz="2000" dirty="0"/>
              <a:t>Close Case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E521EF-F20B-20D3-6B60-5F74A9FA834B}"/>
              </a:ext>
            </a:extLst>
          </p:cNvPr>
          <p:cNvSpPr txBox="1"/>
          <p:nvPr/>
        </p:nvSpPr>
        <p:spPr>
          <a:xfrm>
            <a:off x="6734857" y="1291145"/>
            <a:ext cx="3630276" cy="517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dirty="0"/>
              <a:t>Update this pic</a:t>
            </a:r>
          </a:p>
        </p:txBody>
      </p:sp>
    </p:spTree>
    <p:extLst>
      <p:ext uri="{BB962C8B-B14F-4D97-AF65-F5344CB8AC3E}">
        <p14:creationId xmlns:p14="http://schemas.microsoft.com/office/powerpoint/2010/main" val="7810422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0"/>
          <p:cNvSpPr/>
          <p:nvPr/>
        </p:nvSpPr>
        <p:spPr>
          <a:xfrm>
            <a:off x="803566" y="193963"/>
            <a:ext cx="5209310" cy="6470073"/>
          </a:xfrm>
          <a:prstGeom prst="roundRect">
            <a:avLst>
              <a:gd name="adj" fmla="val 2039"/>
            </a:avLst>
          </a:prstGeom>
          <a:solidFill>
            <a:srgbClr val="527D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10"/>
          <p:cNvSpPr/>
          <p:nvPr/>
        </p:nvSpPr>
        <p:spPr>
          <a:xfrm>
            <a:off x="6179126" y="193963"/>
            <a:ext cx="5209310" cy="6470073"/>
          </a:xfrm>
          <a:prstGeom prst="roundRect">
            <a:avLst>
              <a:gd name="adj" fmla="val 2039"/>
            </a:avLst>
          </a:prstGeom>
          <a:solidFill>
            <a:srgbClr val="527D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3" name="Google Shape;793;p10"/>
          <p:cNvGrpSpPr/>
          <p:nvPr/>
        </p:nvGrpSpPr>
        <p:grpSpPr>
          <a:xfrm>
            <a:off x="1318574" y="5366"/>
            <a:ext cx="1088571" cy="383487"/>
            <a:chOff x="6746919" y="5366"/>
            <a:chExt cx="1088571" cy="383487"/>
          </a:xfrm>
        </p:grpSpPr>
        <p:sp>
          <p:nvSpPr>
            <p:cNvPr id="794" name="Google Shape;794;p10"/>
            <p:cNvSpPr/>
            <p:nvPr/>
          </p:nvSpPr>
          <p:spPr>
            <a:xfrm>
              <a:off x="6746919" y="5366"/>
              <a:ext cx="1088571" cy="367128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DBE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0">
              <a:hlinkClick r:id="rId3" action="ppaction://hlinksldjump"/>
            </p:cNvPr>
            <p:cNvSpPr txBox="1"/>
            <p:nvPr/>
          </p:nvSpPr>
          <p:spPr>
            <a:xfrm>
              <a:off x="6848996" y="19521"/>
              <a:ext cx="9056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IoT</a:t>
              </a:r>
              <a:endParaRPr dirty="0"/>
            </a:p>
          </p:txBody>
        </p:sp>
      </p:grpSp>
      <p:grpSp>
        <p:nvGrpSpPr>
          <p:cNvPr id="796" name="Google Shape;796;p10"/>
          <p:cNvGrpSpPr/>
          <p:nvPr/>
        </p:nvGrpSpPr>
        <p:grpSpPr>
          <a:xfrm>
            <a:off x="2506522" y="5366"/>
            <a:ext cx="1088571" cy="383487"/>
            <a:chOff x="7876809" y="5366"/>
            <a:chExt cx="1088571" cy="383487"/>
          </a:xfrm>
          <a:solidFill>
            <a:srgbClr val="00B050"/>
          </a:solidFill>
        </p:grpSpPr>
        <p:sp>
          <p:nvSpPr>
            <p:cNvPr id="797" name="Google Shape;797;p10"/>
            <p:cNvSpPr/>
            <p:nvPr/>
          </p:nvSpPr>
          <p:spPr>
            <a:xfrm>
              <a:off x="7876809" y="5366"/>
              <a:ext cx="1088571" cy="367128"/>
            </a:xfrm>
            <a:prstGeom prst="round2SameRect">
              <a:avLst>
                <a:gd name="adj1" fmla="val 16667"/>
                <a:gd name="adj2" fmla="val 0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0"/>
            <p:cNvSpPr txBox="1"/>
            <p:nvPr/>
          </p:nvSpPr>
          <p:spPr>
            <a:xfrm>
              <a:off x="7981109" y="19521"/>
              <a:ext cx="905691" cy="36933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RPI </a:t>
              </a:r>
              <a:endParaRPr dirty="0"/>
            </a:p>
          </p:txBody>
        </p:sp>
      </p:grpSp>
      <p:sp>
        <p:nvSpPr>
          <p:cNvPr id="799" name="Google Shape;799;p10"/>
          <p:cNvSpPr/>
          <p:nvPr/>
        </p:nvSpPr>
        <p:spPr>
          <a:xfrm>
            <a:off x="982107" y="325582"/>
            <a:ext cx="4997368" cy="6206836"/>
          </a:xfrm>
          <a:prstGeom prst="roundRect">
            <a:avLst>
              <a:gd name="adj" fmla="val 203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10"/>
          <p:cNvGrpSpPr/>
          <p:nvPr/>
        </p:nvGrpSpPr>
        <p:grpSpPr>
          <a:xfrm>
            <a:off x="9006699" y="5366"/>
            <a:ext cx="1088571" cy="383487"/>
            <a:chOff x="9006699" y="5366"/>
            <a:chExt cx="1088571" cy="383487"/>
          </a:xfrm>
        </p:grpSpPr>
        <p:sp>
          <p:nvSpPr>
            <p:cNvPr id="801" name="Google Shape;801;p10"/>
            <p:cNvSpPr/>
            <p:nvPr/>
          </p:nvSpPr>
          <p:spPr>
            <a:xfrm>
              <a:off x="9006699" y="5366"/>
              <a:ext cx="1088571" cy="367128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4ED9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0">
              <a:hlinkClick r:id="rId4" action="ppaction://hlinksldjump"/>
            </p:cNvPr>
            <p:cNvSpPr txBox="1"/>
            <p:nvPr/>
          </p:nvSpPr>
          <p:spPr>
            <a:xfrm>
              <a:off x="9131630" y="19521"/>
              <a:ext cx="9056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GCP</a:t>
              </a:r>
              <a:endParaRPr dirty="0"/>
            </a:p>
          </p:txBody>
        </p:sp>
      </p:grpSp>
      <p:sp>
        <p:nvSpPr>
          <p:cNvPr id="803" name="Google Shape;803;p10"/>
          <p:cNvSpPr/>
          <p:nvPr/>
        </p:nvSpPr>
        <p:spPr>
          <a:xfrm>
            <a:off x="6220445" y="323642"/>
            <a:ext cx="5001768" cy="6208776"/>
          </a:xfrm>
          <a:prstGeom prst="roundRect">
            <a:avLst>
              <a:gd name="adj" fmla="val 203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4" name="Google Shape;804;p10"/>
          <p:cNvGrpSpPr/>
          <p:nvPr/>
        </p:nvGrpSpPr>
        <p:grpSpPr>
          <a:xfrm>
            <a:off x="982107" y="1244233"/>
            <a:ext cx="4997368" cy="4783781"/>
            <a:chOff x="982107" y="1244233"/>
            <a:chExt cx="4997368" cy="4783781"/>
          </a:xfrm>
        </p:grpSpPr>
        <p:cxnSp>
          <p:nvCxnSpPr>
            <p:cNvPr id="805" name="Google Shape;805;p10"/>
            <p:cNvCxnSpPr/>
            <p:nvPr/>
          </p:nvCxnSpPr>
          <p:spPr>
            <a:xfrm>
              <a:off x="982107" y="1244233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6" name="Google Shape;806;p10"/>
            <p:cNvCxnSpPr/>
            <p:nvPr/>
          </p:nvCxnSpPr>
          <p:spPr>
            <a:xfrm>
              <a:off x="982107" y="177576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7" name="Google Shape;807;p10"/>
            <p:cNvCxnSpPr/>
            <p:nvPr/>
          </p:nvCxnSpPr>
          <p:spPr>
            <a:xfrm>
              <a:off x="982107" y="2307295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8" name="Google Shape;808;p10"/>
            <p:cNvCxnSpPr/>
            <p:nvPr/>
          </p:nvCxnSpPr>
          <p:spPr>
            <a:xfrm>
              <a:off x="982107" y="2838826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9" name="Google Shape;809;p10"/>
            <p:cNvCxnSpPr/>
            <p:nvPr/>
          </p:nvCxnSpPr>
          <p:spPr>
            <a:xfrm>
              <a:off x="982107" y="3370357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0" name="Google Shape;810;p10"/>
            <p:cNvCxnSpPr/>
            <p:nvPr/>
          </p:nvCxnSpPr>
          <p:spPr>
            <a:xfrm>
              <a:off x="982107" y="3901888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1" name="Google Shape;811;p10"/>
            <p:cNvCxnSpPr/>
            <p:nvPr/>
          </p:nvCxnSpPr>
          <p:spPr>
            <a:xfrm>
              <a:off x="982107" y="4433419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2" name="Google Shape;812;p10"/>
            <p:cNvCxnSpPr/>
            <p:nvPr/>
          </p:nvCxnSpPr>
          <p:spPr>
            <a:xfrm>
              <a:off x="982107" y="4964950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3" name="Google Shape;813;p10"/>
            <p:cNvCxnSpPr/>
            <p:nvPr/>
          </p:nvCxnSpPr>
          <p:spPr>
            <a:xfrm>
              <a:off x="982107" y="5496481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4" name="Google Shape;814;p10"/>
            <p:cNvCxnSpPr/>
            <p:nvPr/>
          </p:nvCxnSpPr>
          <p:spPr>
            <a:xfrm>
              <a:off x="982107" y="602801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815" name="Google Shape;815;p10"/>
          <p:cNvGrpSpPr/>
          <p:nvPr/>
        </p:nvGrpSpPr>
        <p:grpSpPr>
          <a:xfrm>
            <a:off x="6222645" y="1244233"/>
            <a:ext cx="4997368" cy="4783781"/>
            <a:chOff x="982107" y="1244233"/>
            <a:chExt cx="4997368" cy="4783781"/>
          </a:xfrm>
        </p:grpSpPr>
        <p:cxnSp>
          <p:nvCxnSpPr>
            <p:cNvPr id="816" name="Google Shape;816;p10"/>
            <p:cNvCxnSpPr/>
            <p:nvPr/>
          </p:nvCxnSpPr>
          <p:spPr>
            <a:xfrm>
              <a:off x="982107" y="1244233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7" name="Google Shape;817;p10"/>
            <p:cNvCxnSpPr/>
            <p:nvPr/>
          </p:nvCxnSpPr>
          <p:spPr>
            <a:xfrm>
              <a:off x="982107" y="177576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8" name="Google Shape;818;p10"/>
            <p:cNvCxnSpPr/>
            <p:nvPr/>
          </p:nvCxnSpPr>
          <p:spPr>
            <a:xfrm>
              <a:off x="982107" y="2307295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9" name="Google Shape;819;p10"/>
            <p:cNvCxnSpPr/>
            <p:nvPr/>
          </p:nvCxnSpPr>
          <p:spPr>
            <a:xfrm>
              <a:off x="982107" y="2838826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0" name="Google Shape;820;p10"/>
            <p:cNvCxnSpPr/>
            <p:nvPr/>
          </p:nvCxnSpPr>
          <p:spPr>
            <a:xfrm>
              <a:off x="982107" y="3370357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1" name="Google Shape;821;p10"/>
            <p:cNvCxnSpPr/>
            <p:nvPr/>
          </p:nvCxnSpPr>
          <p:spPr>
            <a:xfrm>
              <a:off x="982107" y="3901888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2" name="Google Shape;822;p10"/>
            <p:cNvCxnSpPr/>
            <p:nvPr/>
          </p:nvCxnSpPr>
          <p:spPr>
            <a:xfrm>
              <a:off x="982107" y="4433419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3" name="Google Shape;823;p10"/>
            <p:cNvCxnSpPr/>
            <p:nvPr/>
          </p:nvCxnSpPr>
          <p:spPr>
            <a:xfrm>
              <a:off x="982107" y="4964950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4" name="Google Shape;824;p10"/>
            <p:cNvCxnSpPr/>
            <p:nvPr/>
          </p:nvCxnSpPr>
          <p:spPr>
            <a:xfrm>
              <a:off x="982107" y="5496481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5" name="Google Shape;825;p10"/>
            <p:cNvCxnSpPr/>
            <p:nvPr/>
          </p:nvCxnSpPr>
          <p:spPr>
            <a:xfrm>
              <a:off x="982107" y="602801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26" name="Google Shape;826;p10"/>
          <p:cNvSpPr/>
          <p:nvPr/>
        </p:nvSpPr>
        <p:spPr>
          <a:xfrm>
            <a:off x="948706" y="325582"/>
            <a:ext cx="4997368" cy="931110"/>
          </a:xfrm>
          <a:custGeom>
            <a:avLst/>
            <a:gdLst/>
            <a:ahLst/>
            <a:cxnLst/>
            <a:rect l="l" t="t" r="r" b="b"/>
            <a:pathLst>
              <a:path w="4997368" h="931110" extrusionOk="0">
                <a:moveTo>
                  <a:pt x="101896" y="0"/>
                </a:moveTo>
                <a:lnTo>
                  <a:pt x="4895472" y="0"/>
                </a:lnTo>
                <a:cubicBezTo>
                  <a:pt x="4951748" y="0"/>
                  <a:pt x="4997368" y="45620"/>
                  <a:pt x="4997368" y="101896"/>
                </a:cubicBezTo>
                <a:lnTo>
                  <a:pt x="4997368" y="931110"/>
                </a:lnTo>
                <a:lnTo>
                  <a:pt x="0" y="931110"/>
                </a:lnTo>
                <a:lnTo>
                  <a:pt x="0" y="101896"/>
                </a:lnTo>
                <a:cubicBezTo>
                  <a:pt x="0" y="45620"/>
                  <a:pt x="45620" y="0"/>
                  <a:pt x="101896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10"/>
          <p:cNvSpPr/>
          <p:nvPr/>
        </p:nvSpPr>
        <p:spPr>
          <a:xfrm>
            <a:off x="6212525" y="325582"/>
            <a:ext cx="4997368" cy="931110"/>
          </a:xfrm>
          <a:custGeom>
            <a:avLst/>
            <a:gdLst/>
            <a:ahLst/>
            <a:cxnLst/>
            <a:rect l="l" t="t" r="r" b="b"/>
            <a:pathLst>
              <a:path w="4997368" h="931110" extrusionOk="0">
                <a:moveTo>
                  <a:pt x="101896" y="0"/>
                </a:moveTo>
                <a:lnTo>
                  <a:pt x="4895472" y="0"/>
                </a:lnTo>
                <a:cubicBezTo>
                  <a:pt x="4951748" y="0"/>
                  <a:pt x="4997368" y="45620"/>
                  <a:pt x="4997368" y="101896"/>
                </a:cubicBezTo>
                <a:lnTo>
                  <a:pt x="4997368" y="931110"/>
                </a:lnTo>
                <a:lnTo>
                  <a:pt x="0" y="931110"/>
                </a:lnTo>
                <a:lnTo>
                  <a:pt x="0" y="101896"/>
                </a:lnTo>
                <a:cubicBezTo>
                  <a:pt x="0" y="45620"/>
                  <a:pt x="45620" y="0"/>
                  <a:pt x="101896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10"/>
          <p:cNvGrpSpPr/>
          <p:nvPr/>
        </p:nvGrpSpPr>
        <p:grpSpPr>
          <a:xfrm>
            <a:off x="5637635" y="561094"/>
            <a:ext cx="931456" cy="5685727"/>
            <a:chOff x="5637635" y="561094"/>
            <a:chExt cx="931456" cy="5685727"/>
          </a:xfrm>
        </p:grpSpPr>
        <p:grpSp>
          <p:nvGrpSpPr>
            <p:cNvPr id="829" name="Google Shape;829;p10"/>
            <p:cNvGrpSpPr/>
            <p:nvPr/>
          </p:nvGrpSpPr>
          <p:grpSpPr>
            <a:xfrm>
              <a:off x="5637635" y="561094"/>
              <a:ext cx="931456" cy="182880"/>
              <a:chOff x="5637635" y="561094"/>
              <a:chExt cx="931456" cy="182880"/>
            </a:xfrm>
          </p:grpSpPr>
          <p:sp>
            <p:nvSpPr>
              <p:cNvPr id="830" name="Google Shape;830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3" name="Google Shape;833;p10"/>
            <p:cNvGrpSpPr/>
            <p:nvPr/>
          </p:nvGrpSpPr>
          <p:grpSpPr>
            <a:xfrm>
              <a:off x="5637635" y="1061353"/>
              <a:ext cx="931456" cy="182880"/>
              <a:chOff x="5637635" y="561094"/>
              <a:chExt cx="931456" cy="182880"/>
            </a:xfrm>
          </p:grpSpPr>
          <p:sp>
            <p:nvSpPr>
              <p:cNvPr id="834" name="Google Shape;834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5" name="Google Shape;835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" name="Google Shape;836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7" name="Google Shape;837;p10"/>
            <p:cNvGrpSpPr/>
            <p:nvPr/>
          </p:nvGrpSpPr>
          <p:grpSpPr>
            <a:xfrm>
              <a:off x="5637635" y="1561612"/>
              <a:ext cx="931456" cy="182880"/>
              <a:chOff x="5637635" y="561094"/>
              <a:chExt cx="931456" cy="182880"/>
            </a:xfrm>
          </p:grpSpPr>
          <p:sp>
            <p:nvSpPr>
              <p:cNvPr id="838" name="Google Shape;838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9" name="Google Shape;839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" name="Google Shape;840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1" name="Google Shape;841;p10"/>
            <p:cNvGrpSpPr/>
            <p:nvPr/>
          </p:nvGrpSpPr>
          <p:grpSpPr>
            <a:xfrm>
              <a:off x="5637635" y="2061871"/>
              <a:ext cx="931456" cy="182880"/>
              <a:chOff x="5637635" y="561094"/>
              <a:chExt cx="931456" cy="182880"/>
            </a:xfrm>
          </p:grpSpPr>
          <p:sp>
            <p:nvSpPr>
              <p:cNvPr id="842" name="Google Shape;842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3" name="Google Shape;843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" name="Google Shape;844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5" name="Google Shape;845;p10"/>
            <p:cNvGrpSpPr/>
            <p:nvPr/>
          </p:nvGrpSpPr>
          <p:grpSpPr>
            <a:xfrm>
              <a:off x="5637635" y="2562130"/>
              <a:ext cx="931456" cy="182880"/>
              <a:chOff x="5637635" y="561094"/>
              <a:chExt cx="931456" cy="182880"/>
            </a:xfrm>
          </p:grpSpPr>
          <p:sp>
            <p:nvSpPr>
              <p:cNvPr id="846" name="Google Shape;846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7" name="Google Shape;847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8" name="Google Shape;848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9" name="Google Shape;849;p10"/>
            <p:cNvGrpSpPr/>
            <p:nvPr/>
          </p:nvGrpSpPr>
          <p:grpSpPr>
            <a:xfrm>
              <a:off x="5637635" y="3062389"/>
              <a:ext cx="931456" cy="182880"/>
              <a:chOff x="5637635" y="561094"/>
              <a:chExt cx="931456" cy="182880"/>
            </a:xfrm>
          </p:grpSpPr>
          <p:sp>
            <p:nvSpPr>
              <p:cNvPr id="850" name="Google Shape;850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1" name="Google Shape;851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2" name="Google Shape;852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3" name="Google Shape;853;p10"/>
            <p:cNvGrpSpPr/>
            <p:nvPr/>
          </p:nvGrpSpPr>
          <p:grpSpPr>
            <a:xfrm>
              <a:off x="5637635" y="3562648"/>
              <a:ext cx="931456" cy="182880"/>
              <a:chOff x="5637635" y="561094"/>
              <a:chExt cx="931456" cy="182880"/>
            </a:xfrm>
          </p:grpSpPr>
          <p:sp>
            <p:nvSpPr>
              <p:cNvPr id="854" name="Google Shape;854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5" name="Google Shape;855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6" name="Google Shape;856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7" name="Google Shape;857;p10"/>
            <p:cNvGrpSpPr/>
            <p:nvPr/>
          </p:nvGrpSpPr>
          <p:grpSpPr>
            <a:xfrm>
              <a:off x="5637635" y="4062907"/>
              <a:ext cx="931456" cy="182880"/>
              <a:chOff x="5637635" y="561094"/>
              <a:chExt cx="931456" cy="182880"/>
            </a:xfrm>
          </p:grpSpPr>
          <p:sp>
            <p:nvSpPr>
              <p:cNvPr id="858" name="Google Shape;858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9" name="Google Shape;859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0" name="Google Shape;860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1" name="Google Shape;861;p10"/>
            <p:cNvGrpSpPr/>
            <p:nvPr/>
          </p:nvGrpSpPr>
          <p:grpSpPr>
            <a:xfrm>
              <a:off x="5637635" y="4563166"/>
              <a:ext cx="931456" cy="182880"/>
              <a:chOff x="5637635" y="561094"/>
              <a:chExt cx="931456" cy="182880"/>
            </a:xfrm>
          </p:grpSpPr>
          <p:sp>
            <p:nvSpPr>
              <p:cNvPr id="862" name="Google Shape;862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" name="Google Shape;863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4" name="Google Shape;864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5" name="Google Shape;865;p10"/>
            <p:cNvGrpSpPr/>
            <p:nvPr/>
          </p:nvGrpSpPr>
          <p:grpSpPr>
            <a:xfrm>
              <a:off x="5637635" y="5063425"/>
              <a:ext cx="931456" cy="182880"/>
              <a:chOff x="5637635" y="561094"/>
              <a:chExt cx="931456" cy="182880"/>
            </a:xfrm>
          </p:grpSpPr>
          <p:sp>
            <p:nvSpPr>
              <p:cNvPr id="866" name="Google Shape;866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7" name="Google Shape;867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8" name="Google Shape;868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9" name="Google Shape;869;p10"/>
            <p:cNvGrpSpPr/>
            <p:nvPr/>
          </p:nvGrpSpPr>
          <p:grpSpPr>
            <a:xfrm>
              <a:off x="5637635" y="5563684"/>
              <a:ext cx="931456" cy="182880"/>
              <a:chOff x="5637635" y="561094"/>
              <a:chExt cx="931456" cy="182880"/>
            </a:xfrm>
          </p:grpSpPr>
          <p:sp>
            <p:nvSpPr>
              <p:cNvPr id="870" name="Google Shape;870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1" name="Google Shape;871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2" name="Google Shape;872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3" name="Google Shape;873;p10"/>
            <p:cNvGrpSpPr/>
            <p:nvPr/>
          </p:nvGrpSpPr>
          <p:grpSpPr>
            <a:xfrm>
              <a:off x="5637635" y="6063941"/>
              <a:ext cx="931456" cy="182880"/>
              <a:chOff x="5637635" y="561094"/>
              <a:chExt cx="931456" cy="182880"/>
            </a:xfrm>
          </p:grpSpPr>
          <p:sp>
            <p:nvSpPr>
              <p:cNvPr id="874" name="Google Shape;874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" name="Google Shape;875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786;p9">
            <a:extLst>
              <a:ext uri="{FF2B5EF4-FFF2-40B4-BE49-F238E27FC236}">
                <a16:creationId xmlns:a16="http://schemas.microsoft.com/office/drawing/2014/main" id="{A77A792C-3E7F-C459-901E-A23361818715}"/>
              </a:ext>
            </a:extLst>
          </p:cNvPr>
          <p:cNvSpPr txBox="1"/>
          <p:nvPr/>
        </p:nvSpPr>
        <p:spPr>
          <a:xfrm>
            <a:off x="1205475" y="662901"/>
            <a:ext cx="415837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Raspberry Pi Overview</a:t>
            </a:r>
            <a:endParaRPr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8EA7A-6610-37FE-5D27-062AD7A4B779}"/>
              </a:ext>
            </a:extLst>
          </p:cNvPr>
          <p:cNvSpPr txBox="1"/>
          <p:nvPr/>
        </p:nvSpPr>
        <p:spPr>
          <a:xfrm>
            <a:off x="1205475" y="1270607"/>
            <a:ext cx="3630276" cy="30944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1800" dirty="0"/>
              <a:t>Console in and launch a terminal</a:t>
            </a:r>
          </a:p>
          <a:p>
            <a:pPr>
              <a:lnSpc>
                <a:spcPts val="4000"/>
              </a:lnSpc>
            </a:pPr>
            <a:r>
              <a:rPr lang="en-US" sz="1800" dirty="0"/>
              <a:t>Check version of Python installed </a:t>
            </a:r>
          </a:p>
          <a:p>
            <a:pPr>
              <a:lnSpc>
                <a:spcPts val="4000"/>
              </a:lnSpc>
            </a:pPr>
            <a:r>
              <a:rPr lang="en-US" sz="1800" dirty="0"/>
              <a:t>Launch Thonny IDE </a:t>
            </a:r>
          </a:p>
          <a:p>
            <a:pPr>
              <a:lnSpc>
                <a:spcPts val="4000"/>
              </a:lnSpc>
            </a:pPr>
            <a:r>
              <a:rPr lang="en-US" sz="1800" dirty="0"/>
              <a:t>Install </a:t>
            </a:r>
            <a:r>
              <a:rPr lang="en-US" sz="1800" dirty="0" err="1"/>
              <a:t>RPi.GPIO</a:t>
            </a:r>
            <a:r>
              <a:rPr lang="en-US" sz="1800" dirty="0"/>
              <a:t>, W1thermsensor and GCP modules</a:t>
            </a:r>
          </a:p>
          <a:p>
            <a:pPr>
              <a:lnSpc>
                <a:spcPts val="4000"/>
              </a:lnSpc>
            </a:pPr>
            <a:r>
              <a:rPr lang="en-US" sz="1800"/>
              <a:t>Be sure to activate the venv</a:t>
            </a: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CFF8B1-87FD-BA89-C0D0-C2DB3F5691BC}"/>
              </a:ext>
            </a:extLst>
          </p:cNvPr>
          <p:cNvSpPr txBox="1"/>
          <p:nvPr/>
        </p:nvSpPr>
        <p:spPr>
          <a:xfrm>
            <a:off x="6662798" y="1270607"/>
            <a:ext cx="3630276" cy="535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000" dirty="0"/>
              <a:t>Screenshots from RPI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1798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0"/>
          <p:cNvSpPr/>
          <p:nvPr/>
        </p:nvSpPr>
        <p:spPr>
          <a:xfrm>
            <a:off x="803566" y="193963"/>
            <a:ext cx="5209310" cy="6470073"/>
          </a:xfrm>
          <a:prstGeom prst="roundRect">
            <a:avLst>
              <a:gd name="adj" fmla="val 2039"/>
            </a:avLst>
          </a:prstGeom>
          <a:solidFill>
            <a:srgbClr val="527D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10"/>
          <p:cNvSpPr/>
          <p:nvPr/>
        </p:nvSpPr>
        <p:spPr>
          <a:xfrm>
            <a:off x="6179126" y="193963"/>
            <a:ext cx="5209310" cy="6470073"/>
          </a:xfrm>
          <a:prstGeom prst="roundRect">
            <a:avLst>
              <a:gd name="adj" fmla="val 2039"/>
            </a:avLst>
          </a:prstGeom>
          <a:solidFill>
            <a:srgbClr val="527D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3" name="Google Shape;793;p10"/>
          <p:cNvGrpSpPr/>
          <p:nvPr/>
        </p:nvGrpSpPr>
        <p:grpSpPr>
          <a:xfrm>
            <a:off x="1318574" y="5366"/>
            <a:ext cx="1088571" cy="383487"/>
            <a:chOff x="6746919" y="5366"/>
            <a:chExt cx="1088571" cy="383487"/>
          </a:xfrm>
        </p:grpSpPr>
        <p:sp>
          <p:nvSpPr>
            <p:cNvPr id="794" name="Google Shape;794;p10"/>
            <p:cNvSpPr/>
            <p:nvPr/>
          </p:nvSpPr>
          <p:spPr>
            <a:xfrm>
              <a:off x="6746919" y="5366"/>
              <a:ext cx="1088571" cy="367128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DBE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0">
              <a:hlinkClick r:id="rId3" action="ppaction://hlinksldjump"/>
            </p:cNvPr>
            <p:cNvSpPr txBox="1"/>
            <p:nvPr/>
          </p:nvSpPr>
          <p:spPr>
            <a:xfrm>
              <a:off x="6848996" y="19521"/>
              <a:ext cx="9056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IoT</a:t>
              </a:r>
              <a:endParaRPr dirty="0"/>
            </a:p>
          </p:txBody>
        </p:sp>
      </p:grpSp>
      <p:grpSp>
        <p:nvGrpSpPr>
          <p:cNvPr id="796" name="Google Shape;796;p10"/>
          <p:cNvGrpSpPr/>
          <p:nvPr/>
        </p:nvGrpSpPr>
        <p:grpSpPr>
          <a:xfrm>
            <a:off x="2506522" y="5366"/>
            <a:ext cx="1088571" cy="383487"/>
            <a:chOff x="7876809" y="5366"/>
            <a:chExt cx="1088571" cy="383487"/>
          </a:xfrm>
          <a:solidFill>
            <a:srgbClr val="00B050"/>
          </a:solidFill>
        </p:grpSpPr>
        <p:sp>
          <p:nvSpPr>
            <p:cNvPr id="797" name="Google Shape;797;p10"/>
            <p:cNvSpPr/>
            <p:nvPr/>
          </p:nvSpPr>
          <p:spPr>
            <a:xfrm>
              <a:off x="7876809" y="5366"/>
              <a:ext cx="1088571" cy="367128"/>
            </a:xfrm>
            <a:prstGeom prst="round2SameRect">
              <a:avLst>
                <a:gd name="adj1" fmla="val 16667"/>
                <a:gd name="adj2" fmla="val 0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0"/>
            <p:cNvSpPr txBox="1"/>
            <p:nvPr/>
          </p:nvSpPr>
          <p:spPr>
            <a:xfrm>
              <a:off x="7981109" y="19521"/>
              <a:ext cx="905691" cy="36933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RPI </a:t>
              </a:r>
              <a:endParaRPr dirty="0"/>
            </a:p>
          </p:txBody>
        </p:sp>
      </p:grpSp>
      <p:sp>
        <p:nvSpPr>
          <p:cNvPr id="799" name="Google Shape;799;p10"/>
          <p:cNvSpPr/>
          <p:nvPr/>
        </p:nvSpPr>
        <p:spPr>
          <a:xfrm>
            <a:off x="982107" y="325582"/>
            <a:ext cx="4997368" cy="6206836"/>
          </a:xfrm>
          <a:prstGeom prst="roundRect">
            <a:avLst>
              <a:gd name="adj" fmla="val 203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10"/>
          <p:cNvGrpSpPr/>
          <p:nvPr/>
        </p:nvGrpSpPr>
        <p:grpSpPr>
          <a:xfrm>
            <a:off x="9006699" y="5366"/>
            <a:ext cx="1088571" cy="383487"/>
            <a:chOff x="9006699" y="5366"/>
            <a:chExt cx="1088571" cy="383487"/>
          </a:xfrm>
        </p:grpSpPr>
        <p:sp>
          <p:nvSpPr>
            <p:cNvPr id="801" name="Google Shape;801;p10"/>
            <p:cNvSpPr/>
            <p:nvPr/>
          </p:nvSpPr>
          <p:spPr>
            <a:xfrm>
              <a:off x="9006699" y="5366"/>
              <a:ext cx="1088571" cy="367128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4ED9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0">
              <a:hlinkClick r:id="rId4" action="ppaction://hlinksldjump"/>
            </p:cNvPr>
            <p:cNvSpPr txBox="1"/>
            <p:nvPr/>
          </p:nvSpPr>
          <p:spPr>
            <a:xfrm>
              <a:off x="9131630" y="19521"/>
              <a:ext cx="9056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GCP</a:t>
              </a:r>
              <a:endParaRPr dirty="0"/>
            </a:p>
          </p:txBody>
        </p:sp>
      </p:grpSp>
      <p:sp>
        <p:nvSpPr>
          <p:cNvPr id="803" name="Google Shape;803;p10"/>
          <p:cNvSpPr/>
          <p:nvPr/>
        </p:nvSpPr>
        <p:spPr>
          <a:xfrm>
            <a:off x="6220445" y="323642"/>
            <a:ext cx="5001768" cy="6208776"/>
          </a:xfrm>
          <a:prstGeom prst="roundRect">
            <a:avLst>
              <a:gd name="adj" fmla="val 203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4" name="Google Shape;804;p10"/>
          <p:cNvGrpSpPr/>
          <p:nvPr/>
        </p:nvGrpSpPr>
        <p:grpSpPr>
          <a:xfrm>
            <a:off x="982107" y="1244233"/>
            <a:ext cx="4997368" cy="4783781"/>
            <a:chOff x="982107" y="1244233"/>
            <a:chExt cx="4997368" cy="4783781"/>
          </a:xfrm>
        </p:grpSpPr>
        <p:cxnSp>
          <p:nvCxnSpPr>
            <p:cNvPr id="805" name="Google Shape;805;p10"/>
            <p:cNvCxnSpPr/>
            <p:nvPr/>
          </p:nvCxnSpPr>
          <p:spPr>
            <a:xfrm>
              <a:off x="982107" y="1244233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6" name="Google Shape;806;p10"/>
            <p:cNvCxnSpPr/>
            <p:nvPr/>
          </p:nvCxnSpPr>
          <p:spPr>
            <a:xfrm>
              <a:off x="982107" y="177576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7" name="Google Shape;807;p10"/>
            <p:cNvCxnSpPr/>
            <p:nvPr/>
          </p:nvCxnSpPr>
          <p:spPr>
            <a:xfrm>
              <a:off x="982107" y="2307295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8" name="Google Shape;808;p10"/>
            <p:cNvCxnSpPr/>
            <p:nvPr/>
          </p:nvCxnSpPr>
          <p:spPr>
            <a:xfrm>
              <a:off x="982107" y="2838826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9" name="Google Shape;809;p10"/>
            <p:cNvCxnSpPr/>
            <p:nvPr/>
          </p:nvCxnSpPr>
          <p:spPr>
            <a:xfrm>
              <a:off x="982107" y="3370357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0" name="Google Shape;810;p10"/>
            <p:cNvCxnSpPr/>
            <p:nvPr/>
          </p:nvCxnSpPr>
          <p:spPr>
            <a:xfrm>
              <a:off x="982107" y="3901888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1" name="Google Shape;811;p10"/>
            <p:cNvCxnSpPr/>
            <p:nvPr/>
          </p:nvCxnSpPr>
          <p:spPr>
            <a:xfrm>
              <a:off x="982107" y="4433419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2" name="Google Shape;812;p10"/>
            <p:cNvCxnSpPr/>
            <p:nvPr/>
          </p:nvCxnSpPr>
          <p:spPr>
            <a:xfrm>
              <a:off x="982107" y="4964950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3" name="Google Shape;813;p10"/>
            <p:cNvCxnSpPr/>
            <p:nvPr/>
          </p:nvCxnSpPr>
          <p:spPr>
            <a:xfrm>
              <a:off x="982107" y="5496481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4" name="Google Shape;814;p10"/>
            <p:cNvCxnSpPr/>
            <p:nvPr/>
          </p:nvCxnSpPr>
          <p:spPr>
            <a:xfrm>
              <a:off x="982107" y="602801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815" name="Google Shape;815;p10"/>
          <p:cNvGrpSpPr/>
          <p:nvPr/>
        </p:nvGrpSpPr>
        <p:grpSpPr>
          <a:xfrm>
            <a:off x="6222645" y="1244233"/>
            <a:ext cx="4997368" cy="4783781"/>
            <a:chOff x="982107" y="1244233"/>
            <a:chExt cx="4997368" cy="4783781"/>
          </a:xfrm>
        </p:grpSpPr>
        <p:cxnSp>
          <p:nvCxnSpPr>
            <p:cNvPr id="816" name="Google Shape;816;p10"/>
            <p:cNvCxnSpPr/>
            <p:nvPr/>
          </p:nvCxnSpPr>
          <p:spPr>
            <a:xfrm>
              <a:off x="982107" y="1244233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7" name="Google Shape;817;p10"/>
            <p:cNvCxnSpPr/>
            <p:nvPr/>
          </p:nvCxnSpPr>
          <p:spPr>
            <a:xfrm>
              <a:off x="982107" y="177576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8" name="Google Shape;818;p10"/>
            <p:cNvCxnSpPr/>
            <p:nvPr/>
          </p:nvCxnSpPr>
          <p:spPr>
            <a:xfrm>
              <a:off x="982107" y="2307295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9" name="Google Shape;819;p10"/>
            <p:cNvCxnSpPr/>
            <p:nvPr/>
          </p:nvCxnSpPr>
          <p:spPr>
            <a:xfrm>
              <a:off x="982107" y="2838826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0" name="Google Shape;820;p10"/>
            <p:cNvCxnSpPr/>
            <p:nvPr/>
          </p:nvCxnSpPr>
          <p:spPr>
            <a:xfrm>
              <a:off x="982107" y="3370357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1" name="Google Shape;821;p10"/>
            <p:cNvCxnSpPr/>
            <p:nvPr/>
          </p:nvCxnSpPr>
          <p:spPr>
            <a:xfrm>
              <a:off x="982107" y="3901888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2" name="Google Shape;822;p10"/>
            <p:cNvCxnSpPr/>
            <p:nvPr/>
          </p:nvCxnSpPr>
          <p:spPr>
            <a:xfrm>
              <a:off x="982107" y="4433419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3" name="Google Shape;823;p10"/>
            <p:cNvCxnSpPr/>
            <p:nvPr/>
          </p:nvCxnSpPr>
          <p:spPr>
            <a:xfrm>
              <a:off x="982107" y="4964950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4" name="Google Shape;824;p10"/>
            <p:cNvCxnSpPr/>
            <p:nvPr/>
          </p:nvCxnSpPr>
          <p:spPr>
            <a:xfrm>
              <a:off x="982107" y="5496481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5" name="Google Shape;825;p10"/>
            <p:cNvCxnSpPr/>
            <p:nvPr/>
          </p:nvCxnSpPr>
          <p:spPr>
            <a:xfrm>
              <a:off x="982107" y="602801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26" name="Google Shape;826;p10"/>
          <p:cNvSpPr/>
          <p:nvPr/>
        </p:nvSpPr>
        <p:spPr>
          <a:xfrm>
            <a:off x="948706" y="325582"/>
            <a:ext cx="4997368" cy="931110"/>
          </a:xfrm>
          <a:custGeom>
            <a:avLst/>
            <a:gdLst/>
            <a:ahLst/>
            <a:cxnLst/>
            <a:rect l="l" t="t" r="r" b="b"/>
            <a:pathLst>
              <a:path w="4997368" h="931110" extrusionOk="0">
                <a:moveTo>
                  <a:pt x="101896" y="0"/>
                </a:moveTo>
                <a:lnTo>
                  <a:pt x="4895472" y="0"/>
                </a:lnTo>
                <a:cubicBezTo>
                  <a:pt x="4951748" y="0"/>
                  <a:pt x="4997368" y="45620"/>
                  <a:pt x="4997368" y="101896"/>
                </a:cubicBezTo>
                <a:lnTo>
                  <a:pt x="4997368" y="931110"/>
                </a:lnTo>
                <a:lnTo>
                  <a:pt x="0" y="931110"/>
                </a:lnTo>
                <a:lnTo>
                  <a:pt x="0" y="101896"/>
                </a:lnTo>
                <a:cubicBezTo>
                  <a:pt x="0" y="45620"/>
                  <a:pt x="45620" y="0"/>
                  <a:pt x="101896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10"/>
          <p:cNvSpPr/>
          <p:nvPr/>
        </p:nvSpPr>
        <p:spPr>
          <a:xfrm>
            <a:off x="6212525" y="325582"/>
            <a:ext cx="4997368" cy="931110"/>
          </a:xfrm>
          <a:custGeom>
            <a:avLst/>
            <a:gdLst/>
            <a:ahLst/>
            <a:cxnLst/>
            <a:rect l="l" t="t" r="r" b="b"/>
            <a:pathLst>
              <a:path w="4997368" h="931110" extrusionOk="0">
                <a:moveTo>
                  <a:pt x="101896" y="0"/>
                </a:moveTo>
                <a:lnTo>
                  <a:pt x="4895472" y="0"/>
                </a:lnTo>
                <a:cubicBezTo>
                  <a:pt x="4951748" y="0"/>
                  <a:pt x="4997368" y="45620"/>
                  <a:pt x="4997368" y="101896"/>
                </a:cubicBezTo>
                <a:lnTo>
                  <a:pt x="4997368" y="931110"/>
                </a:lnTo>
                <a:lnTo>
                  <a:pt x="0" y="931110"/>
                </a:lnTo>
                <a:lnTo>
                  <a:pt x="0" y="101896"/>
                </a:lnTo>
                <a:cubicBezTo>
                  <a:pt x="0" y="45620"/>
                  <a:pt x="45620" y="0"/>
                  <a:pt x="101896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10"/>
          <p:cNvGrpSpPr/>
          <p:nvPr/>
        </p:nvGrpSpPr>
        <p:grpSpPr>
          <a:xfrm>
            <a:off x="5637635" y="561094"/>
            <a:ext cx="931456" cy="5685727"/>
            <a:chOff x="5637635" y="561094"/>
            <a:chExt cx="931456" cy="5685727"/>
          </a:xfrm>
        </p:grpSpPr>
        <p:grpSp>
          <p:nvGrpSpPr>
            <p:cNvPr id="829" name="Google Shape;829;p10"/>
            <p:cNvGrpSpPr/>
            <p:nvPr/>
          </p:nvGrpSpPr>
          <p:grpSpPr>
            <a:xfrm>
              <a:off x="5637635" y="561094"/>
              <a:ext cx="931456" cy="182880"/>
              <a:chOff x="5637635" y="561094"/>
              <a:chExt cx="931456" cy="182880"/>
            </a:xfrm>
          </p:grpSpPr>
          <p:sp>
            <p:nvSpPr>
              <p:cNvPr id="830" name="Google Shape;830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3" name="Google Shape;833;p10"/>
            <p:cNvGrpSpPr/>
            <p:nvPr/>
          </p:nvGrpSpPr>
          <p:grpSpPr>
            <a:xfrm>
              <a:off x="5637635" y="1061353"/>
              <a:ext cx="931456" cy="182880"/>
              <a:chOff x="5637635" y="561094"/>
              <a:chExt cx="931456" cy="182880"/>
            </a:xfrm>
          </p:grpSpPr>
          <p:sp>
            <p:nvSpPr>
              <p:cNvPr id="834" name="Google Shape;834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5" name="Google Shape;835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" name="Google Shape;836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7" name="Google Shape;837;p10"/>
            <p:cNvGrpSpPr/>
            <p:nvPr/>
          </p:nvGrpSpPr>
          <p:grpSpPr>
            <a:xfrm>
              <a:off x="5637635" y="1561612"/>
              <a:ext cx="931456" cy="182880"/>
              <a:chOff x="5637635" y="561094"/>
              <a:chExt cx="931456" cy="182880"/>
            </a:xfrm>
          </p:grpSpPr>
          <p:sp>
            <p:nvSpPr>
              <p:cNvPr id="838" name="Google Shape;838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9" name="Google Shape;839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" name="Google Shape;840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1" name="Google Shape;841;p10"/>
            <p:cNvGrpSpPr/>
            <p:nvPr/>
          </p:nvGrpSpPr>
          <p:grpSpPr>
            <a:xfrm>
              <a:off x="5637635" y="2061871"/>
              <a:ext cx="931456" cy="182880"/>
              <a:chOff x="5637635" y="561094"/>
              <a:chExt cx="931456" cy="182880"/>
            </a:xfrm>
          </p:grpSpPr>
          <p:sp>
            <p:nvSpPr>
              <p:cNvPr id="842" name="Google Shape;842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3" name="Google Shape;843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" name="Google Shape;844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5" name="Google Shape;845;p10"/>
            <p:cNvGrpSpPr/>
            <p:nvPr/>
          </p:nvGrpSpPr>
          <p:grpSpPr>
            <a:xfrm>
              <a:off x="5637635" y="2562130"/>
              <a:ext cx="931456" cy="182880"/>
              <a:chOff x="5637635" y="561094"/>
              <a:chExt cx="931456" cy="182880"/>
            </a:xfrm>
          </p:grpSpPr>
          <p:sp>
            <p:nvSpPr>
              <p:cNvPr id="846" name="Google Shape;846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7" name="Google Shape;847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8" name="Google Shape;848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9" name="Google Shape;849;p10"/>
            <p:cNvGrpSpPr/>
            <p:nvPr/>
          </p:nvGrpSpPr>
          <p:grpSpPr>
            <a:xfrm>
              <a:off x="5637635" y="3062389"/>
              <a:ext cx="931456" cy="182880"/>
              <a:chOff x="5637635" y="561094"/>
              <a:chExt cx="931456" cy="182880"/>
            </a:xfrm>
          </p:grpSpPr>
          <p:sp>
            <p:nvSpPr>
              <p:cNvPr id="850" name="Google Shape;850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1" name="Google Shape;851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2" name="Google Shape;852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3" name="Google Shape;853;p10"/>
            <p:cNvGrpSpPr/>
            <p:nvPr/>
          </p:nvGrpSpPr>
          <p:grpSpPr>
            <a:xfrm>
              <a:off x="5637635" y="3562648"/>
              <a:ext cx="931456" cy="182880"/>
              <a:chOff x="5637635" y="561094"/>
              <a:chExt cx="931456" cy="182880"/>
            </a:xfrm>
          </p:grpSpPr>
          <p:sp>
            <p:nvSpPr>
              <p:cNvPr id="854" name="Google Shape;854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5" name="Google Shape;855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6" name="Google Shape;856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7" name="Google Shape;857;p10"/>
            <p:cNvGrpSpPr/>
            <p:nvPr/>
          </p:nvGrpSpPr>
          <p:grpSpPr>
            <a:xfrm>
              <a:off x="5637635" y="4062907"/>
              <a:ext cx="931456" cy="182880"/>
              <a:chOff x="5637635" y="561094"/>
              <a:chExt cx="931456" cy="182880"/>
            </a:xfrm>
          </p:grpSpPr>
          <p:sp>
            <p:nvSpPr>
              <p:cNvPr id="858" name="Google Shape;858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9" name="Google Shape;859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0" name="Google Shape;860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1" name="Google Shape;861;p10"/>
            <p:cNvGrpSpPr/>
            <p:nvPr/>
          </p:nvGrpSpPr>
          <p:grpSpPr>
            <a:xfrm>
              <a:off x="5637635" y="4563166"/>
              <a:ext cx="931456" cy="182880"/>
              <a:chOff x="5637635" y="561094"/>
              <a:chExt cx="931456" cy="182880"/>
            </a:xfrm>
          </p:grpSpPr>
          <p:sp>
            <p:nvSpPr>
              <p:cNvPr id="862" name="Google Shape;862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" name="Google Shape;863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4" name="Google Shape;864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5" name="Google Shape;865;p10"/>
            <p:cNvGrpSpPr/>
            <p:nvPr/>
          </p:nvGrpSpPr>
          <p:grpSpPr>
            <a:xfrm>
              <a:off x="5637635" y="5063425"/>
              <a:ext cx="931456" cy="182880"/>
              <a:chOff x="5637635" y="561094"/>
              <a:chExt cx="931456" cy="182880"/>
            </a:xfrm>
          </p:grpSpPr>
          <p:sp>
            <p:nvSpPr>
              <p:cNvPr id="866" name="Google Shape;866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7" name="Google Shape;867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8" name="Google Shape;868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9" name="Google Shape;869;p10"/>
            <p:cNvGrpSpPr/>
            <p:nvPr/>
          </p:nvGrpSpPr>
          <p:grpSpPr>
            <a:xfrm>
              <a:off x="5637635" y="5563684"/>
              <a:ext cx="931456" cy="182880"/>
              <a:chOff x="5637635" y="561094"/>
              <a:chExt cx="931456" cy="182880"/>
            </a:xfrm>
          </p:grpSpPr>
          <p:sp>
            <p:nvSpPr>
              <p:cNvPr id="870" name="Google Shape;870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1" name="Google Shape;871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2" name="Google Shape;872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3" name="Google Shape;873;p10"/>
            <p:cNvGrpSpPr/>
            <p:nvPr/>
          </p:nvGrpSpPr>
          <p:grpSpPr>
            <a:xfrm>
              <a:off x="5637635" y="6063941"/>
              <a:ext cx="931456" cy="182880"/>
              <a:chOff x="5637635" y="561094"/>
              <a:chExt cx="931456" cy="182880"/>
            </a:xfrm>
          </p:grpSpPr>
          <p:sp>
            <p:nvSpPr>
              <p:cNvPr id="874" name="Google Shape;874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" name="Google Shape;875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786;p9">
            <a:extLst>
              <a:ext uri="{FF2B5EF4-FFF2-40B4-BE49-F238E27FC236}">
                <a16:creationId xmlns:a16="http://schemas.microsoft.com/office/drawing/2014/main" id="{A77A792C-3E7F-C459-901E-A23361818715}"/>
              </a:ext>
            </a:extLst>
          </p:cNvPr>
          <p:cNvSpPr txBox="1"/>
          <p:nvPr/>
        </p:nvSpPr>
        <p:spPr>
          <a:xfrm>
            <a:off x="1205475" y="662901"/>
            <a:ext cx="415837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Raspberry Pi Overview</a:t>
            </a:r>
            <a:endParaRPr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8EA7A-6610-37FE-5D27-062AD7A4B779}"/>
              </a:ext>
            </a:extLst>
          </p:cNvPr>
          <p:cNvSpPr txBox="1"/>
          <p:nvPr/>
        </p:nvSpPr>
        <p:spPr>
          <a:xfrm>
            <a:off x="1205475" y="1270607"/>
            <a:ext cx="3630276" cy="3082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000" dirty="0"/>
              <a:t>Page here with some basic info about circuits – resistors, LEDs, voltage, breadboard, </a:t>
            </a:r>
            <a:r>
              <a:rPr lang="en-US" sz="2000" dirty="0" err="1"/>
              <a:t>etc</a:t>
            </a:r>
            <a:endParaRPr lang="en-US" sz="2000" dirty="0"/>
          </a:p>
          <a:p>
            <a:pPr>
              <a:lnSpc>
                <a:spcPts val="4000"/>
              </a:lnSpc>
            </a:pPr>
            <a:endParaRPr lang="en-US" sz="2000" dirty="0"/>
          </a:p>
          <a:p>
            <a:pPr>
              <a:lnSpc>
                <a:spcPts val="4000"/>
              </a:lnSpc>
            </a:pPr>
            <a:r>
              <a:rPr lang="en-US" sz="2000" dirty="0"/>
              <a:t>Also talk about safety / heat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7405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0"/>
          <p:cNvSpPr/>
          <p:nvPr/>
        </p:nvSpPr>
        <p:spPr>
          <a:xfrm>
            <a:off x="803566" y="193963"/>
            <a:ext cx="5209310" cy="6470073"/>
          </a:xfrm>
          <a:prstGeom prst="roundRect">
            <a:avLst>
              <a:gd name="adj" fmla="val 2039"/>
            </a:avLst>
          </a:prstGeom>
          <a:solidFill>
            <a:srgbClr val="527D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10"/>
          <p:cNvSpPr/>
          <p:nvPr/>
        </p:nvSpPr>
        <p:spPr>
          <a:xfrm>
            <a:off x="6179126" y="193963"/>
            <a:ext cx="5209310" cy="6470073"/>
          </a:xfrm>
          <a:prstGeom prst="roundRect">
            <a:avLst>
              <a:gd name="adj" fmla="val 2039"/>
            </a:avLst>
          </a:prstGeom>
          <a:solidFill>
            <a:srgbClr val="527D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3" name="Google Shape;793;p10"/>
          <p:cNvGrpSpPr/>
          <p:nvPr/>
        </p:nvGrpSpPr>
        <p:grpSpPr>
          <a:xfrm>
            <a:off x="1318574" y="5366"/>
            <a:ext cx="1088571" cy="383487"/>
            <a:chOff x="6746919" y="5366"/>
            <a:chExt cx="1088571" cy="383487"/>
          </a:xfrm>
        </p:grpSpPr>
        <p:sp>
          <p:nvSpPr>
            <p:cNvPr id="794" name="Google Shape;794;p10"/>
            <p:cNvSpPr/>
            <p:nvPr/>
          </p:nvSpPr>
          <p:spPr>
            <a:xfrm>
              <a:off x="6746919" y="5366"/>
              <a:ext cx="1088571" cy="367128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DBE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0">
              <a:hlinkClick r:id="rId3" action="ppaction://hlinksldjump"/>
            </p:cNvPr>
            <p:cNvSpPr txBox="1"/>
            <p:nvPr/>
          </p:nvSpPr>
          <p:spPr>
            <a:xfrm>
              <a:off x="6848996" y="19521"/>
              <a:ext cx="9056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IoT</a:t>
              </a:r>
              <a:endParaRPr dirty="0"/>
            </a:p>
          </p:txBody>
        </p:sp>
      </p:grpSp>
      <p:grpSp>
        <p:nvGrpSpPr>
          <p:cNvPr id="796" name="Google Shape;796;p10"/>
          <p:cNvGrpSpPr/>
          <p:nvPr/>
        </p:nvGrpSpPr>
        <p:grpSpPr>
          <a:xfrm>
            <a:off x="2506522" y="5366"/>
            <a:ext cx="1088571" cy="383487"/>
            <a:chOff x="7876809" y="5366"/>
            <a:chExt cx="1088571" cy="383487"/>
          </a:xfrm>
          <a:solidFill>
            <a:srgbClr val="00B050"/>
          </a:solidFill>
        </p:grpSpPr>
        <p:sp>
          <p:nvSpPr>
            <p:cNvPr id="797" name="Google Shape;797;p10"/>
            <p:cNvSpPr/>
            <p:nvPr/>
          </p:nvSpPr>
          <p:spPr>
            <a:xfrm>
              <a:off x="7876809" y="5366"/>
              <a:ext cx="1088571" cy="367128"/>
            </a:xfrm>
            <a:prstGeom prst="round2SameRect">
              <a:avLst>
                <a:gd name="adj1" fmla="val 16667"/>
                <a:gd name="adj2" fmla="val 0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0"/>
            <p:cNvSpPr txBox="1"/>
            <p:nvPr/>
          </p:nvSpPr>
          <p:spPr>
            <a:xfrm>
              <a:off x="7981109" y="19521"/>
              <a:ext cx="905691" cy="36933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RPI </a:t>
              </a:r>
              <a:endParaRPr dirty="0"/>
            </a:p>
          </p:txBody>
        </p:sp>
      </p:grpSp>
      <p:sp>
        <p:nvSpPr>
          <p:cNvPr id="799" name="Google Shape;799;p10"/>
          <p:cNvSpPr/>
          <p:nvPr/>
        </p:nvSpPr>
        <p:spPr>
          <a:xfrm>
            <a:off x="982107" y="325582"/>
            <a:ext cx="4997368" cy="6206836"/>
          </a:xfrm>
          <a:prstGeom prst="roundRect">
            <a:avLst>
              <a:gd name="adj" fmla="val 203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10"/>
          <p:cNvGrpSpPr/>
          <p:nvPr/>
        </p:nvGrpSpPr>
        <p:grpSpPr>
          <a:xfrm>
            <a:off x="9006699" y="5366"/>
            <a:ext cx="1088571" cy="383487"/>
            <a:chOff x="9006699" y="5366"/>
            <a:chExt cx="1088571" cy="383487"/>
          </a:xfrm>
        </p:grpSpPr>
        <p:sp>
          <p:nvSpPr>
            <p:cNvPr id="801" name="Google Shape;801;p10"/>
            <p:cNvSpPr/>
            <p:nvPr/>
          </p:nvSpPr>
          <p:spPr>
            <a:xfrm>
              <a:off x="9006699" y="5366"/>
              <a:ext cx="1088571" cy="367128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4ED9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0">
              <a:hlinkClick r:id="rId4" action="ppaction://hlinksldjump"/>
            </p:cNvPr>
            <p:cNvSpPr txBox="1"/>
            <p:nvPr/>
          </p:nvSpPr>
          <p:spPr>
            <a:xfrm>
              <a:off x="9131630" y="19521"/>
              <a:ext cx="9056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GCP</a:t>
              </a:r>
              <a:endParaRPr dirty="0"/>
            </a:p>
          </p:txBody>
        </p:sp>
      </p:grpSp>
      <p:sp>
        <p:nvSpPr>
          <p:cNvPr id="803" name="Google Shape;803;p10"/>
          <p:cNvSpPr/>
          <p:nvPr/>
        </p:nvSpPr>
        <p:spPr>
          <a:xfrm>
            <a:off x="6220445" y="323642"/>
            <a:ext cx="5001768" cy="6208776"/>
          </a:xfrm>
          <a:prstGeom prst="roundRect">
            <a:avLst>
              <a:gd name="adj" fmla="val 203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4" name="Google Shape;804;p10"/>
          <p:cNvGrpSpPr/>
          <p:nvPr/>
        </p:nvGrpSpPr>
        <p:grpSpPr>
          <a:xfrm>
            <a:off x="982107" y="1244233"/>
            <a:ext cx="4997368" cy="4783781"/>
            <a:chOff x="982107" y="1244233"/>
            <a:chExt cx="4997368" cy="4783781"/>
          </a:xfrm>
        </p:grpSpPr>
        <p:cxnSp>
          <p:nvCxnSpPr>
            <p:cNvPr id="805" name="Google Shape;805;p10"/>
            <p:cNvCxnSpPr/>
            <p:nvPr/>
          </p:nvCxnSpPr>
          <p:spPr>
            <a:xfrm>
              <a:off x="982107" y="1244233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6" name="Google Shape;806;p10"/>
            <p:cNvCxnSpPr/>
            <p:nvPr/>
          </p:nvCxnSpPr>
          <p:spPr>
            <a:xfrm>
              <a:off x="982107" y="177576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7" name="Google Shape;807;p10"/>
            <p:cNvCxnSpPr/>
            <p:nvPr/>
          </p:nvCxnSpPr>
          <p:spPr>
            <a:xfrm>
              <a:off x="982107" y="2307295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8" name="Google Shape;808;p10"/>
            <p:cNvCxnSpPr/>
            <p:nvPr/>
          </p:nvCxnSpPr>
          <p:spPr>
            <a:xfrm>
              <a:off x="982107" y="2838826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9" name="Google Shape;809;p10"/>
            <p:cNvCxnSpPr/>
            <p:nvPr/>
          </p:nvCxnSpPr>
          <p:spPr>
            <a:xfrm>
              <a:off x="982107" y="3370357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0" name="Google Shape;810;p10"/>
            <p:cNvCxnSpPr/>
            <p:nvPr/>
          </p:nvCxnSpPr>
          <p:spPr>
            <a:xfrm>
              <a:off x="982107" y="3901888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1" name="Google Shape;811;p10"/>
            <p:cNvCxnSpPr/>
            <p:nvPr/>
          </p:nvCxnSpPr>
          <p:spPr>
            <a:xfrm>
              <a:off x="982107" y="4433419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2" name="Google Shape;812;p10"/>
            <p:cNvCxnSpPr/>
            <p:nvPr/>
          </p:nvCxnSpPr>
          <p:spPr>
            <a:xfrm>
              <a:off x="982107" y="4964950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3" name="Google Shape;813;p10"/>
            <p:cNvCxnSpPr/>
            <p:nvPr/>
          </p:nvCxnSpPr>
          <p:spPr>
            <a:xfrm>
              <a:off x="982107" y="5496481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4" name="Google Shape;814;p10"/>
            <p:cNvCxnSpPr/>
            <p:nvPr/>
          </p:nvCxnSpPr>
          <p:spPr>
            <a:xfrm>
              <a:off x="982107" y="602801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815" name="Google Shape;815;p10"/>
          <p:cNvGrpSpPr/>
          <p:nvPr/>
        </p:nvGrpSpPr>
        <p:grpSpPr>
          <a:xfrm>
            <a:off x="6222645" y="1244233"/>
            <a:ext cx="4997368" cy="4783781"/>
            <a:chOff x="982107" y="1244233"/>
            <a:chExt cx="4997368" cy="4783781"/>
          </a:xfrm>
        </p:grpSpPr>
        <p:cxnSp>
          <p:nvCxnSpPr>
            <p:cNvPr id="816" name="Google Shape;816;p10"/>
            <p:cNvCxnSpPr/>
            <p:nvPr/>
          </p:nvCxnSpPr>
          <p:spPr>
            <a:xfrm>
              <a:off x="982107" y="1244233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7" name="Google Shape;817;p10"/>
            <p:cNvCxnSpPr/>
            <p:nvPr/>
          </p:nvCxnSpPr>
          <p:spPr>
            <a:xfrm>
              <a:off x="982107" y="177576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8" name="Google Shape;818;p10"/>
            <p:cNvCxnSpPr/>
            <p:nvPr/>
          </p:nvCxnSpPr>
          <p:spPr>
            <a:xfrm>
              <a:off x="982107" y="2307295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9" name="Google Shape;819;p10"/>
            <p:cNvCxnSpPr/>
            <p:nvPr/>
          </p:nvCxnSpPr>
          <p:spPr>
            <a:xfrm>
              <a:off x="982107" y="2838826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0" name="Google Shape;820;p10"/>
            <p:cNvCxnSpPr/>
            <p:nvPr/>
          </p:nvCxnSpPr>
          <p:spPr>
            <a:xfrm>
              <a:off x="982107" y="3370357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1" name="Google Shape;821;p10"/>
            <p:cNvCxnSpPr/>
            <p:nvPr/>
          </p:nvCxnSpPr>
          <p:spPr>
            <a:xfrm>
              <a:off x="982107" y="3901888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2" name="Google Shape;822;p10"/>
            <p:cNvCxnSpPr/>
            <p:nvPr/>
          </p:nvCxnSpPr>
          <p:spPr>
            <a:xfrm>
              <a:off x="982107" y="4433419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3" name="Google Shape;823;p10"/>
            <p:cNvCxnSpPr/>
            <p:nvPr/>
          </p:nvCxnSpPr>
          <p:spPr>
            <a:xfrm>
              <a:off x="982107" y="4964950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4" name="Google Shape;824;p10"/>
            <p:cNvCxnSpPr/>
            <p:nvPr/>
          </p:nvCxnSpPr>
          <p:spPr>
            <a:xfrm>
              <a:off x="982107" y="5496481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5" name="Google Shape;825;p10"/>
            <p:cNvCxnSpPr/>
            <p:nvPr/>
          </p:nvCxnSpPr>
          <p:spPr>
            <a:xfrm>
              <a:off x="982107" y="602801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26" name="Google Shape;826;p10"/>
          <p:cNvSpPr/>
          <p:nvPr/>
        </p:nvSpPr>
        <p:spPr>
          <a:xfrm>
            <a:off x="948706" y="325582"/>
            <a:ext cx="4997368" cy="931110"/>
          </a:xfrm>
          <a:custGeom>
            <a:avLst/>
            <a:gdLst/>
            <a:ahLst/>
            <a:cxnLst/>
            <a:rect l="l" t="t" r="r" b="b"/>
            <a:pathLst>
              <a:path w="4997368" h="931110" extrusionOk="0">
                <a:moveTo>
                  <a:pt x="101896" y="0"/>
                </a:moveTo>
                <a:lnTo>
                  <a:pt x="4895472" y="0"/>
                </a:lnTo>
                <a:cubicBezTo>
                  <a:pt x="4951748" y="0"/>
                  <a:pt x="4997368" y="45620"/>
                  <a:pt x="4997368" y="101896"/>
                </a:cubicBezTo>
                <a:lnTo>
                  <a:pt x="4997368" y="931110"/>
                </a:lnTo>
                <a:lnTo>
                  <a:pt x="0" y="931110"/>
                </a:lnTo>
                <a:lnTo>
                  <a:pt x="0" y="101896"/>
                </a:lnTo>
                <a:cubicBezTo>
                  <a:pt x="0" y="45620"/>
                  <a:pt x="45620" y="0"/>
                  <a:pt x="101896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10"/>
          <p:cNvSpPr/>
          <p:nvPr/>
        </p:nvSpPr>
        <p:spPr>
          <a:xfrm>
            <a:off x="6212525" y="325582"/>
            <a:ext cx="4997368" cy="931110"/>
          </a:xfrm>
          <a:custGeom>
            <a:avLst/>
            <a:gdLst/>
            <a:ahLst/>
            <a:cxnLst/>
            <a:rect l="l" t="t" r="r" b="b"/>
            <a:pathLst>
              <a:path w="4997368" h="931110" extrusionOk="0">
                <a:moveTo>
                  <a:pt x="101896" y="0"/>
                </a:moveTo>
                <a:lnTo>
                  <a:pt x="4895472" y="0"/>
                </a:lnTo>
                <a:cubicBezTo>
                  <a:pt x="4951748" y="0"/>
                  <a:pt x="4997368" y="45620"/>
                  <a:pt x="4997368" y="101896"/>
                </a:cubicBezTo>
                <a:lnTo>
                  <a:pt x="4997368" y="931110"/>
                </a:lnTo>
                <a:lnTo>
                  <a:pt x="0" y="931110"/>
                </a:lnTo>
                <a:lnTo>
                  <a:pt x="0" y="101896"/>
                </a:lnTo>
                <a:cubicBezTo>
                  <a:pt x="0" y="45620"/>
                  <a:pt x="45620" y="0"/>
                  <a:pt x="101896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10"/>
          <p:cNvGrpSpPr/>
          <p:nvPr/>
        </p:nvGrpSpPr>
        <p:grpSpPr>
          <a:xfrm>
            <a:off x="5637635" y="561094"/>
            <a:ext cx="931456" cy="5685727"/>
            <a:chOff x="5637635" y="561094"/>
            <a:chExt cx="931456" cy="5685727"/>
          </a:xfrm>
        </p:grpSpPr>
        <p:grpSp>
          <p:nvGrpSpPr>
            <p:cNvPr id="829" name="Google Shape;829;p10"/>
            <p:cNvGrpSpPr/>
            <p:nvPr/>
          </p:nvGrpSpPr>
          <p:grpSpPr>
            <a:xfrm>
              <a:off x="5637635" y="561094"/>
              <a:ext cx="931456" cy="182880"/>
              <a:chOff x="5637635" y="561094"/>
              <a:chExt cx="931456" cy="182880"/>
            </a:xfrm>
          </p:grpSpPr>
          <p:sp>
            <p:nvSpPr>
              <p:cNvPr id="830" name="Google Shape;830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3" name="Google Shape;833;p10"/>
            <p:cNvGrpSpPr/>
            <p:nvPr/>
          </p:nvGrpSpPr>
          <p:grpSpPr>
            <a:xfrm>
              <a:off x="5637635" y="1061353"/>
              <a:ext cx="931456" cy="182880"/>
              <a:chOff x="5637635" y="561094"/>
              <a:chExt cx="931456" cy="182880"/>
            </a:xfrm>
          </p:grpSpPr>
          <p:sp>
            <p:nvSpPr>
              <p:cNvPr id="834" name="Google Shape;834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5" name="Google Shape;835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" name="Google Shape;836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7" name="Google Shape;837;p10"/>
            <p:cNvGrpSpPr/>
            <p:nvPr/>
          </p:nvGrpSpPr>
          <p:grpSpPr>
            <a:xfrm>
              <a:off x="5637635" y="1561612"/>
              <a:ext cx="931456" cy="182880"/>
              <a:chOff x="5637635" y="561094"/>
              <a:chExt cx="931456" cy="182880"/>
            </a:xfrm>
          </p:grpSpPr>
          <p:sp>
            <p:nvSpPr>
              <p:cNvPr id="838" name="Google Shape;838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9" name="Google Shape;839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" name="Google Shape;840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1" name="Google Shape;841;p10"/>
            <p:cNvGrpSpPr/>
            <p:nvPr/>
          </p:nvGrpSpPr>
          <p:grpSpPr>
            <a:xfrm>
              <a:off x="5637635" y="2061871"/>
              <a:ext cx="931456" cy="182880"/>
              <a:chOff x="5637635" y="561094"/>
              <a:chExt cx="931456" cy="182880"/>
            </a:xfrm>
          </p:grpSpPr>
          <p:sp>
            <p:nvSpPr>
              <p:cNvPr id="842" name="Google Shape;842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3" name="Google Shape;843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" name="Google Shape;844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5" name="Google Shape;845;p10"/>
            <p:cNvGrpSpPr/>
            <p:nvPr/>
          </p:nvGrpSpPr>
          <p:grpSpPr>
            <a:xfrm>
              <a:off x="5637635" y="2562130"/>
              <a:ext cx="931456" cy="182880"/>
              <a:chOff x="5637635" y="561094"/>
              <a:chExt cx="931456" cy="182880"/>
            </a:xfrm>
          </p:grpSpPr>
          <p:sp>
            <p:nvSpPr>
              <p:cNvPr id="846" name="Google Shape;846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7" name="Google Shape;847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8" name="Google Shape;848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9" name="Google Shape;849;p10"/>
            <p:cNvGrpSpPr/>
            <p:nvPr/>
          </p:nvGrpSpPr>
          <p:grpSpPr>
            <a:xfrm>
              <a:off x="5637635" y="3062389"/>
              <a:ext cx="931456" cy="182880"/>
              <a:chOff x="5637635" y="561094"/>
              <a:chExt cx="931456" cy="182880"/>
            </a:xfrm>
          </p:grpSpPr>
          <p:sp>
            <p:nvSpPr>
              <p:cNvPr id="850" name="Google Shape;850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1" name="Google Shape;851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2" name="Google Shape;852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3" name="Google Shape;853;p10"/>
            <p:cNvGrpSpPr/>
            <p:nvPr/>
          </p:nvGrpSpPr>
          <p:grpSpPr>
            <a:xfrm>
              <a:off x="5637635" y="3562648"/>
              <a:ext cx="931456" cy="182880"/>
              <a:chOff x="5637635" y="561094"/>
              <a:chExt cx="931456" cy="182880"/>
            </a:xfrm>
          </p:grpSpPr>
          <p:sp>
            <p:nvSpPr>
              <p:cNvPr id="854" name="Google Shape;854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5" name="Google Shape;855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6" name="Google Shape;856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7" name="Google Shape;857;p10"/>
            <p:cNvGrpSpPr/>
            <p:nvPr/>
          </p:nvGrpSpPr>
          <p:grpSpPr>
            <a:xfrm>
              <a:off x="5637635" y="4062907"/>
              <a:ext cx="931456" cy="182880"/>
              <a:chOff x="5637635" y="561094"/>
              <a:chExt cx="931456" cy="182880"/>
            </a:xfrm>
          </p:grpSpPr>
          <p:sp>
            <p:nvSpPr>
              <p:cNvPr id="858" name="Google Shape;858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9" name="Google Shape;859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0" name="Google Shape;860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1" name="Google Shape;861;p10"/>
            <p:cNvGrpSpPr/>
            <p:nvPr/>
          </p:nvGrpSpPr>
          <p:grpSpPr>
            <a:xfrm>
              <a:off x="5637635" y="4563166"/>
              <a:ext cx="931456" cy="182880"/>
              <a:chOff x="5637635" y="561094"/>
              <a:chExt cx="931456" cy="182880"/>
            </a:xfrm>
          </p:grpSpPr>
          <p:sp>
            <p:nvSpPr>
              <p:cNvPr id="862" name="Google Shape;862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" name="Google Shape;863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4" name="Google Shape;864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5" name="Google Shape;865;p10"/>
            <p:cNvGrpSpPr/>
            <p:nvPr/>
          </p:nvGrpSpPr>
          <p:grpSpPr>
            <a:xfrm>
              <a:off x="5637635" y="5063425"/>
              <a:ext cx="931456" cy="182880"/>
              <a:chOff x="5637635" y="561094"/>
              <a:chExt cx="931456" cy="182880"/>
            </a:xfrm>
          </p:grpSpPr>
          <p:sp>
            <p:nvSpPr>
              <p:cNvPr id="866" name="Google Shape;866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7" name="Google Shape;867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8" name="Google Shape;868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9" name="Google Shape;869;p10"/>
            <p:cNvGrpSpPr/>
            <p:nvPr/>
          </p:nvGrpSpPr>
          <p:grpSpPr>
            <a:xfrm>
              <a:off x="5637635" y="5563684"/>
              <a:ext cx="931456" cy="182880"/>
              <a:chOff x="5637635" y="561094"/>
              <a:chExt cx="931456" cy="182880"/>
            </a:xfrm>
          </p:grpSpPr>
          <p:sp>
            <p:nvSpPr>
              <p:cNvPr id="870" name="Google Shape;870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1" name="Google Shape;871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2" name="Google Shape;872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3" name="Google Shape;873;p10"/>
            <p:cNvGrpSpPr/>
            <p:nvPr/>
          </p:nvGrpSpPr>
          <p:grpSpPr>
            <a:xfrm>
              <a:off x="5637635" y="6063941"/>
              <a:ext cx="931456" cy="182880"/>
              <a:chOff x="5637635" y="561094"/>
              <a:chExt cx="931456" cy="182880"/>
            </a:xfrm>
          </p:grpSpPr>
          <p:sp>
            <p:nvSpPr>
              <p:cNvPr id="874" name="Google Shape;874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" name="Google Shape;875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786;p9">
            <a:extLst>
              <a:ext uri="{FF2B5EF4-FFF2-40B4-BE49-F238E27FC236}">
                <a16:creationId xmlns:a16="http://schemas.microsoft.com/office/drawing/2014/main" id="{A77A792C-3E7F-C459-901E-A23361818715}"/>
              </a:ext>
            </a:extLst>
          </p:cNvPr>
          <p:cNvSpPr txBox="1"/>
          <p:nvPr/>
        </p:nvSpPr>
        <p:spPr>
          <a:xfrm>
            <a:off x="1205475" y="662901"/>
            <a:ext cx="415837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Raspberry Pi Overview</a:t>
            </a:r>
            <a:endParaRPr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8EA7A-6610-37FE-5D27-062AD7A4B779}"/>
              </a:ext>
            </a:extLst>
          </p:cNvPr>
          <p:cNvSpPr txBox="1"/>
          <p:nvPr/>
        </p:nvSpPr>
        <p:spPr>
          <a:xfrm>
            <a:off x="1205475" y="1270607"/>
            <a:ext cx="3630276" cy="358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000" dirty="0"/>
              <a:t>Cable up the breadboard and LED stuff</a:t>
            </a:r>
          </a:p>
          <a:p>
            <a:pPr>
              <a:lnSpc>
                <a:spcPts val="4000"/>
              </a:lnSpc>
            </a:pPr>
            <a:endParaRPr lang="en-US" sz="2000" dirty="0"/>
          </a:p>
          <a:p>
            <a:pPr>
              <a:lnSpc>
                <a:spcPts val="4000"/>
              </a:lnSpc>
            </a:pPr>
            <a:r>
              <a:rPr lang="en-US" sz="2000" dirty="0"/>
              <a:t>Start with LED code – good site is: </a:t>
            </a:r>
            <a:r>
              <a:rPr lang="en-US" sz="900" dirty="0">
                <a:hlinkClick r:id="rId5"/>
              </a:rPr>
              <a:t>https://thepihut.com/blogs/raspberry-pi-tutorials/27968772-turning-on-an-led-with-your-raspberry-pis-gpio-pins</a:t>
            </a:r>
            <a:r>
              <a:rPr lang="en-US" sz="9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FBE0F4-60C3-8C04-65D8-9DF352190E3B}"/>
              </a:ext>
            </a:extLst>
          </p:cNvPr>
          <p:cNvSpPr txBox="1"/>
          <p:nvPr/>
        </p:nvSpPr>
        <p:spPr>
          <a:xfrm>
            <a:off x="6734857" y="1291145"/>
            <a:ext cx="3630276" cy="513454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dirty="0"/>
              <a:t>Need to note this step (run </a:t>
            </a:r>
            <a:r>
              <a:rPr lang="en-US" dirty="0" err="1"/>
              <a:t>sudi</a:t>
            </a:r>
            <a:r>
              <a:rPr lang="en-US" dirty="0"/>
              <a:t> nano – think you have to reboot for this to take effect?? - yes): add this code to the /boot/config.txt file:  </a:t>
            </a:r>
            <a:r>
              <a:rPr lang="en-US" dirty="0" err="1"/>
              <a:t>dtoverlay</a:t>
            </a:r>
            <a:r>
              <a:rPr lang="en-US" dirty="0"/>
              <a:t>=w1-gpio,gpiopin=4  </a:t>
            </a:r>
          </a:p>
          <a:p>
            <a:pPr>
              <a:lnSpc>
                <a:spcPts val="4000"/>
              </a:lnSpc>
            </a:pPr>
            <a:r>
              <a:rPr lang="en-US" dirty="0"/>
              <a:t>Also remember this: to check if sensor is recognized: cd /sys/bus/w1/devices  then do an ls – should see a sensor id starting with a "28" </a:t>
            </a:r>
          </a:p>
          <a:p>
            <a:pPr>
              <a:lnSpc>
                <a:spcPts val="4000"/>
              </a:lnSpc>
            </a:pPr>
            <a:r>
              <a:rPr lang="en-US" dirty="0"/>
              <a:t>DS18B20 will get hot if polarity is wrong </a:t>
            </a:r>
          </a:p>
        </p:txBody>
      </p:sp>
    </p:spTree>
    <p:extLst>
      <p:ext uri="{BB962C8B-B14F-4D97-AF65-F5344CB8AC3E}">
        <p14:creationId xmlns:p14="http://schemas.microsoft.com/office/powerpoint/2010/main" val="17614167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0"/>
          <p:cNvSpPr/>
          <p:nvPr/>
        </p:nvSpPr>
        <p:spPr>
          <a:xfrm>
            <a:off x="803566" y="193963"/>
            <a:ext cx="5209310" cy="6470073"/>
          </a:xfrm>
          <a:prstGeom prst="roundRect">
            <a:avLst>
              <a:gd name="adj" fmla="val 2039"/>
            </a:avLst>
          </a:prstGeom>
          <a:solidFill>
            <a:srgbClr val="527D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10"/>
          <p:cNvSpPr/>
          <p:nvPr/>
        </p:nvSpPr>
        <p:spPr>
          <a:xfrm>
            <a:off x="6179126" y="193963"/>
            <a:ext cx="5209310" cy="6470073"/>
          </a:xfrm>
          <a:prstGeom prst="roundRect">
            <a:avLst>
              <a:gd name="adj" fmla="val 2039"/>
            </a:avLst>
          </a:prstGeom>
          <a:solidFill>
            <a:srgbClr val="527D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3" name="Google Shape;793;p10"/>
          <p:cNvGrpSpPr/>
          <p:nvPr/>
        </p:nvGrpSpPr>
        <p:grpSpPr>
          <a:xfrm>
            <a:off x="1318574" y="5366"/>
            <a:ext cx="1088571" cy="383487"/>
            <a:chOff x="6746919" y="5366"/>
            <a:chExt cx="1088571" cy="383487"/>
          </a:xfrm>
        </p:grpSpPr>
        <p:sp>
          <p:nvSpPr>
            <p:cNvPr id="794" name="Google Shape;794;p10"/>
            <p:cNvSpPr/>
            <p:nvPr/>
          </p:nvSpPr>
          <p:spPr>
            <a:xfrm>
              <a:off x="6746919" y="5366"/>
              <a:ext cx="1088571" cy="367128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DBE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0">
              <a:hlinkClick r:id="rId3" action="ppaction://hlinksldjump"/>
            </p:cNvPr>
            <p:cNvSpPr txBox="1"/>
            <p:nvPr/>
          </p:nvSpPr>
          <p:spPr>
            <a:xfrm>
              <a:off x="6848996" y="19521"/>
              <a:ext cx="9056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IoT</a:t>
              </a:r>
              <a:endParaRPr dirty="0"/>
            </a:p>
          </p:txBody>
        </p:sp>
      </p:grpSp>
      <p:grpSp>
        <p:nvGrpSpPr>
          <p:cNvPr id="796" name="Google Shape;796;p10"/>
          <p:cNvGrpSpPr/>
          <p:nvPr/>
        </p:nvGrpSpPr>
        <p:grpSpPr>
          <a:xfrm>
            <a:off x="2506522" y="5366"/>
            <a:ext cx="1088571" cy="383487"/>
            <a:chOff x="7876809" y="5366"/>
            <a:chExt cx="1088571" cy="383487"/>
          </a:xfrm>
          <a:solidFill>
            <a:srgbClr val="00B050"/>
          </a:solidFill>
        </p:grpSpPr>
        <p:sp>
          <p:nvSpPr>
            <p:cNvPr id="797" name="Google Shape;797;p10"/>
            <p:cNvSpPr/>
            <p:nvPr/>
          </p:nvSpPr>
          <p:spPr>
            <a:xfrm>
              <a:off x="7876809" y="5366"/>
              <a:ext cx="1088571" cy="367128"/>
            </a:xfrm>
            <a:prstGeom prst="round2SameRect">
              <a:avLst>
                <a:gd name="adj1" fmla="val 16667"/>
                <a:gd name="adj2" fmla="val 0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0"/>
            <p:cNvSpPr txBox="1"/>
            <p:nvPr/>
          </p:nvSpPr>
          <p:spPr>
            <a:xfrm>
              <a:off x="7981109" y="19521"/>
              <a:ext cx="905691" cy="36933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RPI </a:t>
              </a:r>
              <a:endParaRPr dirty="0"/>
            </a:p>
          </p:txBody>
        </p:sp>
      </p:grpSp>
      <p:sp>
        <p:nvSpPr>
          <p:cNvPr id="799" name="Google Shape;799;p10"/>
          <p:cNvSpPr/>
          <p:nvPr/>
        </p:nvSpPr>
        <p:spPr>
          <a:xfrm>
            <a:off x="982107" y="325582"/>
            <a:ext cx="4997368" cy="6206836"/>
          </a:xfrm>
          <a:prstGeom prst="roundRect">
            <a:avLst>
              <a:gd name="adj" fmla="val 203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10"/>
          <p:cNvGrpSpPr/>
          <p:nvPr/>
        </p:nvGrpSpPr>
        <p:grpSpPr>
          <a:xfrm>
            <a:off x="9006699" y="5366"/>
            <a:ext cx="1088571" cy="383487"/>
            <a:chOff x="9006699" y="5366"/>
            <a:chExt cx="1088571" cy="383487"/>
          </a:xfrm>
        </p:grpSpPr>
        <p:sp>
          <p:nvSpPr>
            <p:cNvPr id="801" name="Google Shape;801;p10"/>
            <p:cNvSpPr/>
            <p:nvPr/>
          </p:nvSpPr>
          <p:spPr>
            <a:xfrm>
              <a:off x="9006699" y="5366"/>
              <a:ext cx="1088571" cy="367128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4ED9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0">
              <a:hlinkClick r:id="rId4" action="ppaction://hlinksldjump"/>
            </p:cNvPr>
            <p:cNvSpPr txBox="1"/>
            <p:nvPr/>
          </p:nvSpPr>
          <p:spPr>
            <a:xfrm>
              <a:off x="9131630" y="19521"/>
              <a:ext cx="9056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GCP</a:t>
              </a:r>
              <a:endParaRPr dirty="0"/>
            </a:p>
          </p:txBody>
        </p:sp>
      </p:grpSp>
      <p:sp>
        <p:nvSpPr>
          <p:cNvPr id="803" name="Google Shape;803;p10"/>
          <p:cNvSpPr/>
          <p:nvPr/>
        </p:nvSpPr>
        <p:spPr>
          <a:xfrm>
            <a:off x="6220445" y="323642"/>
            <a:ext cx="5001768" cy="6208776"/>
          </a:xfrm>
          <a:prstGeom prst="roundRect">
            <a:avLst>
              <a:gd name="adj" fmla="val 203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5" name="Google Shape;815;p10"/>
          <p:cNvGrpSpPr/>
          <p:nvPr/>
        </p:nvGrpSpPr>
        <p:grpSpPr>
          <a:xfrm>
            <a:off x="6222645" y="1244233"/>
            <a:ext cx="4997368" cy="4783781"/>
            <a:chOff x="982107" y="1244233"/>
            <a:chExt cx="4997368" cy="4783781"/>
          </a:xfrm>
        </p:grpSpPr>
        <p:cxnSp>
          <p:nvCxnSpPr>
            <p:cNvPr id="816" name="Google Shape;816;p10"/>
            <p:cNvCxnSpPr/>
            <p:nvPr/>
          </p:nvCxnSpPr>
          <p:spPr>
            <a:xfrm>
              <a:off x="982107" y="1244233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7" name="Google Shape;817;p10"/>
            <p:cNvCxnSpPr/>
            <p:nvPr/>
          </p:nvCxnSpPr>
          <p:spPr>
            <a:xfrm>
              <a:off x="982107" y="177576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8" name="Google Shape;818;p10"/>
            <p:cNvCxnSpPr/>
            <p:nvPr/>
          </p:nvCxnSpPr>
          <p:spPr>
            <a:xfrm>
              <a:off x="982107" y="2307295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9" name="Google Shape;819;p10"/>
            <p:cNvCxnSpPr/>
            <p:nvPr/>
          </p:nvCxnSpPr>
          <p:spPr>
            <a:xfrm>
              <a:off x="982107" y="2838826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0" name="Google Shape;820;p10"/>
            <p:cNvCxnSpPr/>
            <p:nvPr/>
          </p:nvCxnSpPr>
          <p:spPr>
            <a:xfrm>
              <a:off x="982107" y="3370357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1" name="Google Shape;821;p10"/>
            <p:cNvCxnSpPr/>
            <p:nvPr/>
          </p:nvCxnSpPr>
          <p:spPr>
            <a:xfrm>
              <a:off x="982107" y="3901888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2" name="Google Shape;822;p10"/>
            <p:cNvCxnSpPr/>
            <p:nvPr/>
          </p:nvCxnSpPr>
          <p:spPr>
            <a:xfrm>
              <a:off x="982107" y="4433419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3" name="Google Shape;823;p10"/>
            <p:cNvCxnSpPr/>
            <p:nvPr/>
          </p:nvCxnSpPr>
          <p:spPr>
            <a:xfrm>
              <a:off x="982107" y="4964950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4" name="Google Shape;824;p10"/>
            <p:cNvCxnSpPr/>
            <p:nvPr/>
          </p:nvCxnSpPr>
          <p:spPr>
            <a:xfrm>
              <a:off x="982107" y="5496481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5" name="Google Shape;825;p10"/>
            <p:cNvCxnSpPr/>
            <p:nvPr/>
          </p:nvCxnSpPr>
          <p:spPr>
            <a:xfrm>
              <a:off x="982107" y="602801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26" name="Google Shape;826;p10"/>
          <p:cNvSpPr/>
          <p:nvPr/>
        </p:nvSpPr>
        <p:spPr>
          <a:xfrm>
            <a:off x="948706" y="325582"/>
            <a:ext cx="4997368" cy="931110"/>
          </a:xfrm>
          <a:custGeom>
            <a:avLst/>
            <a:gdLst/>
            <a:ahLst/>
            <a:cxnLst/>
            <a:rect l="l" t="t" r="r" b="b"/>
            <a:pathLst>
              <a:path w="4997368" h="931110" extrusionOk="0">
                <a:moveTo>
                  <a:pt x="101896" y="0"/>
                </a:moveTo>
                <a:lnTo>
                  <a:pt x="4895472" y="0"/>
                </a:lnTo>
                <a:cubicBezTo>
                  <a:pt x="4951748" y="0"/>
                  <a:pt x="4997368" y="45620"/>
                  <a:pt x="4997368" y="101896"/>
                </a:cubicBezTo>
                <a:lnTo>
                  <a:pt x="4997368" y="931110"/>
                </a:lnTo>
                <a:lnTo>
                  <a:pt x="0" y="931110"/>
                </a:lnTo>
                <a:lnTo>
                  <a:pt x="0" y="101896"/>
                </a:lnTo>
                <a:cubicBezTo>
                  <a:pt x="0" y="45620"/>
                  <a:pt x="45620" y="0"/>
                  <a:pt x="101896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10"/>
          <p:cNvSpPr/>
          <p:nvPr/>
        </p:nvSpPr>
        <p:spPr>
          <a:xfrm>
            <a:off x="6212525" y="325582"/>
            <a:ext cx="4997368" cy="931110"/>
          </a:xfrm>
          <a:custGeom>
            <a:avLst/>
            <a:gdLst/>
            <a:ahLst/>
            <a:cxnLst/>
            <a:rect l="l" t="t" r="r" b="b"/>
            <a:pathLst>
              <a:path w="4997368" h="931110" extrusionOk="0">
                <a:moveTo>
                  <a:pt x="101896" y="0"/>
                </a:moveTo>
                <a:lnTo>
                  <a:pt x="4895472" y="0"/>
                </a:lnTo>
                <a:cubicBezTo>
                  <a:pt x="4951748" y="0"/>
                  <a:pt x="4997368" y="45620"/>
                  <a:pt x="4997368" y="101896"/>
                </a:cubicBezTo>
                <a:lnTo>
                  <a:pt x="4997368" y="931110"/>
                </a:lnTo>
                <a:lnTo>
                  <a:pt x="0" y="931110"/>
                </a:lnTo>
                <a:lnTo>
                  <a:pt x="0" y="101896"/>
                </a:lnTo>
                <a:cubicBezTo>
                  <a:pt x="0" y="45620"/>
                  <a:pt x="45620" y="0"/>
                  <a:pt x="101896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10"/>
          <p:cNvGrpSpPr/>
          <p:nvPr/>
        </p:nvGrpSpPr>
        <p:grpSpPr>
          <a:xfrm>
            <a:off x="5637635" y="561094"/>
            <a:ext cx="931456" cy="5685727"/>
            <a:chOff x="5637635" y="561094"/>
            <a:chExt cx="931456" cy="5685727"/>
          </a:xfrm>
        </p:grpSpPr>
        <p:grpSp>
          <p:nvGrpSpPr>
            <p:cNvPr id="829" name="Google Shape;829;p10"/>
            <p:cNvGrpSpPr/>
            <p:nvPr/>
          </p:nvGrpSpPr>
          <p:grpSpPr>
            <a:xfrm>
              <a:off x="5637635" y="561094"/>
              <a:ext cx="931456" cy="182880"/>
              <a:chOff x="5637635" y="561094"/>
              <a:chExt cx="931456" cy="182880"/>
            </a:xfrm>
          </p:grpSpPr>
          <p:sp>
            <p:nvSpPr>
              <p:cNvPr id="830" name="Google Shape;830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3" name="Google Shape;833;p10"/>
            <p:cNvGrpSpPr/>
            <p:nvPr/>
          </p:nvGrpSpPr>
          <p:grpSpPr>
            <a:xfrm>
              <a:off x="5637635" y="1061353"/>
              <a:ext cx="931456" cy="182880"/>
              <a:chOff x="5637635" y="561094"/>
              <a:chExt cx="931456" cy="182880"/>
            </a:xfrm>
          </p:grpSpPr>
          <p:sp>
            <p:nvSpPr>
              <p:cNvPr id="834" name="Google Shape;834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5" name="Google Shape;835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" name="Google Shape;836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7" name="Google Shape;837;p10"/>
            <p:cNvGrpSpPr/>
            <p:nvPr/>
          </p:nvGrpSpPr>
          <p:grpSpPr>
            <a:xfrm>
              <a:off x="5637635" y="1561612"/>
              <a:ext cx="931456" cy="182880"/>
              <a:chOff x="5637635" y="561094"/>
              <a:chExt cx="931456" cy="182880"/>
            </a:xfrm>
          </p:grpSpPr>
          <p:sp>
            <p:nvSpPr>
              <p:cNvPr id="838" name="Google Shape;838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9" name="Google Shape;839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" name="Google Shape;840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1" name="Google Shape;841;p10"/>
            <p:cNvGrpSpPr/>
            <p:nvPr/>
          </p:nvGrpSpPr>
          <p:grpSpPr>
            <a:xfrm>
              <a:off x="5637635" y="2061871"/>
              <a:ext cx="931456" cy="182880"/>
              <a:chOff x="5637635" y="561094"/>
              <a:chExt cx="931456" cy="182880"/>
            </a:xfrm>
          </p:grpSpPr>
          <p:sp>
            <p:nvSpPr>
              <p:cNvPr id="842" name="Google Shape;842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3" name="Google Shape;843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" name="Google Shape;844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5" name="Google Shape;845;p10"/>
            <p:cNvGrpSpPr/>
            <p:nvPr/>
          </p:nvGrpSpPr>
          <p:grpSpPr>
            <a:xfrm>
              <a:off x="5637635" y="2562130"/>
              <a:ext cx="931456" cy="182880"/>
              <a:chOff x="5637635" y="561094"/>
              <a:chExt cx="931456" cy="182880"/>
            </a:xfrm>
          </p:grpSpPr>
          <p:sp>
            <p:nvSpPr>
              <p:cNvPr id="846" name="Google Shape;846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7" name="Google Shape;847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8" name="Google Shape;848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9" name="Google Shape;849;p10"/>
            <p:cNvGrpSpPr/>
            <p:nvPr/>
          </p:nvGrpSpPr>
          <p:grpSpPr>
            <a:xfrm>
              <a:off x="5637635" y="3062389"/>
              <a:ext cx="931456" cy="182880"/>
              <a:chOff x="5637635" y="561094"/>
              <a:chExt cx="931456" cy="182880"/>
            </a:xfrm>
          </p:grpSpPr>
          <p:sp>
            <p:nvSpPr>
              <p:cNvPr id="850" name="Google Shape;850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1" name="Google Shape;851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2" name="Google Shape;852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3" name="Google Shape;853;p10"/>
            <p:cNvGrpSpPr/>
            <p:nvPr/>
          </p:nvGrpSpPr>
          <p:grpSpPr>
            <a:xfrm>
              <a:off x="5637635" y="3562648"/>
              <a:ext cx="931456" cy="182880"/>
              <a:chOff x="5637635" y="561094"/>
              <a:chExt cx="931456" cy="182880"/>
            </a:xfrm>
          </p:grpSpPr>
          <p:sp>
            <p:nvSpPr>
              <p:cNvPr id="854" name="Google Shape;854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5" name="Google Shape;855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6" name="Google Shape;856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7" name="Google Shape;857;p10"/>
            <p:cNvGrpSpPr/>
            <p:nvPr/>
          </p:nvGrpSpPr>
          <p:grpSpPr>
            <a:xfrm>
              <a:off x="5637635" y="4062907"/>
              <a:ext cx="931456" cy="182880"/>
              <a:chOff x="5637635" y="561094"/>
              <a:chExt cx="931456" cy="182880"/>
            </a:xfrm>
          </p:grpSpPr>
          <p:sp>
            <p:nvSpPr>
              <p:cNvPr id="858" name="Google Shape;858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9" name="Google Shape;859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0" name="Google Shape;860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1" name="Google Shape;861;p10"/>
            <p:cNvGrpSpPr/>
            <p:nvPr/>
          </p:nvGrpSpPr>
          <p:grpSpPr>
            <a:xfrm>
              <a:off x="5637635" y="4563166"/>
              <a:ext cx="931456" cy="182880"/>
              <a:chOff x="5637635" y="561094"/>
              <a:chExt cx="931456" cy="182880"/>
            </a:xfrm>
          </p:grpSpPr>
          <p:sp>
            <p:nvSpPr>
              <p:cNvPr id="862" name="Google Shape;862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" name="Google Shape;863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4" name="Google Shape;864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5" name="Google Shape;865;p10"/>
            <p:cNvGrpSpPr/>
            <p:nvPr/>
          </p:nvGrpSpPr>
          <p:grpSpPr>
            <a:xfrm>
              <a:off x="5637635" y="5063425"/>
              <a:ext cx="931456" cy="182880"/>
              <a:chOff x="5637635" y="561094"/>
              <a:chExt cx="931456" cy="182880"/>
            </a:xfrm>
          </p:grpSpPr>
          <p:sp>
            <p:nvSpPr>
              <p:cNvPr id="866" name="Google Shape;866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7" name="Google Shape;867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8" name="Google Shape;868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9" name="Google Shape;869;p10"/>
            <p:cNvGrpSpPr/>
            <p:nvPr/>
          </p:nvGrpSpPr>
          <p:grpSpPr>
            <a:xfrm>
              <a:off x="5637635" y="5563684"/>
              <a:ext cx="931456" cy="182880"/>
              <a:chOff x="5637635" y="561094"/>
              <a:chExt cx="931456" cy="182880"/>
            </a:xfrm>
          </p:grpSpPr>
          <p:sp>
            <p:nvSpPr>
              <p:cNvPr id="870" name="Google Shape;870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1" name="Google Shape;871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2" name="Google Shape;872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3" name="Google Shape;873;p10"/>
            <p:cNvGrpSpPr/>
            <p:nvPr/>
          </p:nvGrpSpPr>
          <p:grpSpPr>
            <a:xfrm>
              <a:off x="5637635" y="6063941"/>
              <a:ext cx="931456" cy="182880"/>
              <a:chOff x="5637635" y="561094"/>
              <a:chExt cx="931456" cy="182880"/>
            </a:xfrm>
          </p:grpSpPr>
          <p:sp>
            <p:nvSpPr>
              <p:cNvPr id="874" name="Google Shape;874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" name="Google Shape;875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786;p9">
            <a:extLst>
              <a:ext uri="{FF2B5EF4-FFF2-40B4-BE49-F238E27FC236}">
                <a16:creationId xmlns:a16="http://schemas.microsoft.com/office/drawing/2014/main" id="{A77A792C-3E7F-C459-901E-A23361818715}"/>
              </a:ext>
            </a:extLst>
          </p:cNvPr>
          <p:cNvSpPr txBox="1"/>
          <p:nvPr/>
        </p:nvSpPr>
        <p:spPr>
          <a:xfrm>
            <a:off x="1205475" y="743974"/>
            <a:ext cx="415837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Raspberry Pi Overview</a:t>
            </a:r>
            <a:endParaRPr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FBE0F4-60C3-8C04-65D8-9DF352190E3B}"/>
              </a:ext>
            </a:extLst>
          </p:cNvPr>
          <p:cNvSpPr txBox="1"/>
          <p:nvPr/>
        </p:nvSpPr>
        <p:spPr>
          <a:xfrm>
            <a:off x="6734857" y="1291145"/>
            <a:ext cx="3630276" cy="517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dirty="0"/>
              <a:t>LED Code stuff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A2C2ECE-5C34-CD9C-1590-518720A8F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223" y="1611121"/>
            <a:ext cx="4412908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os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time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datetime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RPi.GPIO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as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GPIO    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Import Raspberry Pi GPIO library</a:t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from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w1thermsensor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W1ThermSensor, Unit   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Import temp sensor library</a:t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from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google.cloud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pubsub_v1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json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Set GCP variables for connection</a:t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#os.environ["GOOGLE_APPLICATION_CREDENTIALS"]="/home/pi/PycharmProjects/SensorTest/jkb-iot-project-5575900f169f.json"</a:t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#project_id= "jkb-iot-project"</a:t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#topic_name = 'iot-sensor'</a:t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os.environ[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"GOOGLE_APPLICATION_CREDENTIALS"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"/home/pi/PycharmProjects/SensorTest/iot-class-410121-29be3e3bc63c.json"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project_id=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"iot-class-410121"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topic_name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'iot-sensor'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publisher = pubsub_v1.PublisherClient()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topic_path = publisher.topic_path(project_id, topic_name)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os.environ[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'TZ'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'EST+05EDT,M3.1.0,M11.1.0'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time.tzset()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Setup the GPIO board on the Raspberry Pi...</a:t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GPIO.setwarnings(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False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   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Ignore warning for now</a:t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GPIO.setmode(GPIO.BOARD)   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Use physical pin numbering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1602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2"/>
          <p:cNvSpPr/>
          <p:nvPr/>
        </p:nvSpPr>
        <p:spPr>
          <a:xfrm>
            <a:off x="1748973" y="574326"/>
            <a:ext cx="4289100" cy="5709300"/>
          </a:xfrm>
          <a:prstGeom prst="roundRect">
            <a:avLst>
              <a:gd name="adj" fmla="val 368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12"/>
          <p:cNvSpPr/>
          <p:nvPr/>
        </p:nvSpPr>
        <p:spPr>
          <a:xfrm>
            <a:off x="6190346" y="574327"/>
            <a:ext cx="4288972" cy="5709346"/>
          </a:xfrm>
          <a:prstGeom prst="roundRect">
            <a:avLst>
              <a:gd name="adj" fmla="val 368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12"/>
          <p:cNvSpPr/>
          <p:nvPr/>
        </p:nvSpPr>
        <p:spPr>
          <a:xfrm>
            <a:off x="1748973" y="571313"/>
            <a:ext cx="4288972" cy="647495"/>
          </a:xfrm>
          <a:custGeom>
            <a:avLst/>
            <a:gdLst/>
            <a:ahLst/>
            <a:cxnLst/>
            <a:rect l="l" t="t" r="r" b="b"/>
            <a:pathLst>
              <a:path w="4288972" h="647495" extrusionOk="0">
                <a:moveTo>
                  <a:pt x="157834" y="0"/>
                </a:moveTo>
                <a:lnTo>
                  <a:pt x="4131138" y="0"/>
                </a:lnTo>
                <a:cubicBezTo>
                  <a:pt x="4218307" y="0"/>
                  <a:pt x="4288972" y="70665"/>
                  <a:pt x="4288972" y="157834"/>
                </a:cubicBezTo>
                <a:lnTo>
                  <a:pt x="4288972" y="647495"/>
                </a:lnTo>
                <a:lnTo>
                  <a:pt x="0" y="647495"/>
                </a:lnTo>
                <a:lnTo>
                  <a:pt x="0" y="157834"/>
                </a:lnTo>
                <a:cubicBezTo>
                  <a:pt x="0" y="70665"/>
                  <a:pt x="70665" y="0"/>
                  <a:pt x="157834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12"/>
          <p:cNvSpPr/>
          <p:nvPr/>
        </p:nvSpPr>
        <p:spPr>
          <a:xfrm>
            <a:off x="6190346" y="573825"/>
            <a:ext cx="4288972" cy="647495"/>
          </a:xfrm>
          <a:custGeom>
            <a:avLst/>
            <a:gdLst/>
            <a:ahLst/>
            <a:cxnLst/>
            <a:rect l="l" t="t" r="r" b="b"/>
            <a:pathLst>
              <a:path w="4288972" h="647495" extrusionOk="0">
                <a:moveTo>
                  <a:pt x="157834" y="0"/>
                </a:moveTo>
                <a:lnTo>
                  <a:pt x="4131138" y="0"/>
                </a:lnTo>
                <a:cubicBezTo>
                  <a:pt x="4218307" y="0"/>
                  <a:pt x="4288972" y="70665"/>
                  <a:pt x="4288972" y="157834"/>
                </a:cubicBezTo>
                <a:lnTo>
                  <a:pt x="4288972" y="647495"/>
                </a:lnTo>
                <a:lnTo>
                  <a:pt x="0" y="647495"/>
                </a:lnTo>
                <a:lnTo>
                  <a:pt x="0" y="157834"/>
                </a:lnTo>
                <a:cubicBezTo>
                  <a:pt x="0" y="70665"/>
                  <a:pt x="70665" y="0"/>
                  <a:pt x="157834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3" name="Google Shape;983;p12"/>
          <p:cNvGrpSpPr/>
          <p:nvPr/>
        </p:nvGrpSpPr>
        <p:grpSpPr>
          <a:xfrm>
            <a:off x="5617029" y="812799"/>
            <a:ext cx="937623" cy="5254905"/>
            <a:chOff x="5617029" y="812799"/>
            <a:chExt cx="937623" cy="5254905"/>
          </a:xfrm>
        </p:grpSpPr>
        <p:grpSp>
          <p:nvGrpSpPr>
            <p:cNvPr id="984" name="Google Shape;984;p12"/>
            <p:cNvGrpSpPr/>
            <p:nvPr/>
          </p:nvGrpSpPr>
          <p:grpSpPr>
            <a:xfrm>
              <a:off x="5617029" y="812799"/>
              <a:ext cx="937623" cy="182880"/>
              <a:chOff x="5617029" y="812799"/>
              <a:chExt cx="937623" cy="182880"/>
            </a:xfrm>
          </p:grpSpPr>
          <p:sp>
            <p:nvSpPr>
              <p:cNvPr id="985" name="Google Shape;985;p12"/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6" name="Google Shape;986;p12"/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7" name="Google Shape;987;p12"/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8" name="Google Shape;988;p12"/>
            <p:cNvGrpSpPr/>
            <p:nvPr/>
          </p:nvGrpSpPr>
          <p:grpSpPr>
            <a:xfrm>
              <a:off x="5617029" y="1235468"/>
              <a:ext cx="937623" cy="182880"/>
              <a:chOff x="5617029" y="812799"/>
              <a:chExt cx="937623" cy="182880"/>
            </a:xfrm>
          </p:grpSpPr>
          <p:sp>
            <p:nvSpPr>
              <p:cNvPr id="989" name="Google Shape;989;p12"/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0" name="Google Shape;990;p12"/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1" name="Google Shape;991;p12"/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2" name="Google Shape;992;p12"/>
            <p:cNvGrpSpPr/>
            <p:nvPr/>
          </p:nvGrpSpPr>
          <p:grpSpPr>
            <a:xfrm>
              <a:off x="5617029" y="1658137"/>
              <a:ext cx="937623" cy="182880"/>
              <a:chOff x="5617029" y="812799"/>
              <a:chExt cx="937623" cy="182880"/>
            </a:xfrm>
          </p:grpSpPr>
          <p:sp>
            <p:nvSpPr>
              <p:cNvPr id="993" name="Google Shape;993;p12"/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4" name="Google Shape;994;p12"/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5" name="Google Shape;995;p12"/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6" name="Google Shape;996;p12"/>
            <p:cNvGrpSpPr/>
            <p:nvPr/>
          </p:nvGrpSpPr>
          <p:grpSpPr>
            <a:xfrm>
              <a:off x="5617029" y="2080806"/>
              <a:ext cx="937623" cy="182880"/>
              <a:chOff x="5617029" y="812799"/>
              <a:chExt cx="937623" cy="182880"/>
            </a:xfrm>
          </p:grpSpPr>
          <p:sp>
            <p:nvSpPr>
              <p:cNvPr id="997" name="Google Shape;997;p12"/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8" name="Google Shape;998;p12"/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9" name="Google Shape;999;p12"/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0" name="Google Shape;1000;p12"/>
            <p:cNvGrpSpPr/>
            <p:nvPr/>
          </p:nvGrpSpPr>
          <p:grpSpPr>
            <a:xfrm>
              <a:off x="5617029" y="2503475"/>
              <a:ext cx="937623" cy="182880"/>
              <a:chOff x="5617029" y="812799"/>
              <a:chExt cx="937623" cy="182880"/>
            </a:xfrm>
          </p:grpSpPr>
          <p:sp>
            <p:nvSpPr>
              <p:cNvPr id="1001" name="Google Shape;1001;p12"/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2" name="Google Shape;1002;p12"/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3" name="Google Shape;1003;p12"/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4" name="Google Shape;1004;p12"/>
            <p:cNvGrpSpPr/>
            <p:nvPr/>
          </p:nvGrpSpPr>
          <p:grpSpPr>
            <a:xfrm>
              <a:off x="5617029" y="2926144"/>
              <a:ext cx="937623" cy="182880"/>
              <a:chOff x="5617029" y="812799"/>
              <a:chExt cx="937623" cy="182880"/>
            </a:xfrm>
          </p:grpSpPr>
          <p:sp>
            <p:nvSpPr>
              <p:cNvPr id="1005" name="Google Shape;1005;p12"/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6" name="Google Shape;1006;p12"/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7" name="Google Shape;1007;p12"/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8" name="Google Shape;1008;p12"/>
            <p:cNvGrpSpPr/>
            <p:nvPr/>
          </p:nvGrpSpPr>
          <p:grpSpPr>
            <a:xfrm>
              <a:off x="5617029" y="3348813"/>
              <a:ext cx="937623" cy="182880"/>
              <a:chOff x="5617029" y="812799"/>
              <a:chExt cx="937623" cy="182880"/>
            </a:xfrm>
          </p:grpSpPr>
          <p:sp>
            <p:nvSpPr>
              <p:cNvPr id="1009" name="Google Shape;1009;p12"/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0" name="Google Shape;1010;p12"/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1" name="Google Shape;1011;p12"/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2" name="Google Shape;1012;p12"/>
            <p:cNvGrpSpPr/>
            <p:nvPr/>
          </p:nvGrpSpPr>
          <p:grpSpPr>
            <a:xfrm>
              <a:off x="5617029" y="3771482"/>
              <a:ext cx="937623" cy="182880"/>
              <a:chOff x="5617029" y="812799"/>
              <a:chExt cx="937623" cy="182880"/>
            </a:xfrm>
          </p:grpSpPr>
          <p:sp>
            <p:nvSpPr>
              <p:cNvPr id="1013" name="Google Shape;1013;p12"/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4" name="Google Shape;1014;p12"/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5" name="Google Shape;1015;p12"/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6" name="Google Shape;1016;p12"/>
            <p:cNvGrpSpPr/>
            <p:nvPr/>
          </p:nvGrpSpPr>
          <p:grpSpPr>
            <a:xfrm>
              <a:off x="5617029" y="4194151"/>
              <a:ext cx="937623" cy="182880"/>
              <a:chOff x="5617029" y="812799"/>
              <a:chExt cx="937623" cy="182880"/>
            </a:xfrm>
          </p:grpSpPr>
          <p:sp>
            <p:nvSpPr>
              <p:cNvPr id="1017" name="Google Shape;1017;p12"/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8" name="Google Shape;1018;p12"/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9" name="Google Shape;1019;p12"/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0" name="Google Shape;1020;p12"/>
            <p:cNvGrpSpPr/>
            <p:nvPr/>
          </p:nvGrpSpPr>
          <p:grpSpPr>
            <a:xfrm>
              <a:off x="5617029" y="4616820"/>
              <a:ext cx="937623" cy="182880"/>
              <a:chOff x="5617029" y="812799"/>
              <a:chExt cx="937623" cy="182880"/>
            </a:xfrm>
          </p:grpSpPr>
          <p:sp>
            <p:nvSpPr>
              <p:cNvPr id="1021" name="Google Shape;1021;p12"/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2" name="Google Shape;1022;p12"/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3" name="Google Shape;1023;p12"/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4" name="Google Shape;1024;p12"/>
            <p:cNvGrpSpPr/>
            <p:nvPr/>
          </p:nvGrpSpPr>
          <p:grpSpPr>
            <a:xfrm>
              <a:off x="5617029" y="5039489"/>
              <a:ext cx="937623" cy="182880"/>
              <a:chOff x="5617029" y="812799"/>
              <a:chExt cx="937623" cy="182880"/>
            </a:xfrm>
          </p:grpSpPr>
          <p:sp>
            <p:nvSpPr>
              <p:cNvPr id="1025" name="Google Shape;1025;p12"/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6" name="Google Shape;1026;p12"/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7" name="Google Shape;1027;p12"/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8" name="Google Shape;1028;p12"/>
            <p:cNvGrpSpPr/>
            <p:nvPr/>
          </p:nvGrpSpPr>
          <p:grpSpPr>
            <a:xfrm>
              <a:off x="5617029" y="5462158"/>
              <a:ext cx="937623" cy="182880"/>
              <a:chOff x="5617029" y="812799"/>
              <a:chExt cx="937623" cy="182880"/>
            </a:xfrm>
          </p:grpSpPr>
          <p:sp>
            <p:nvSpPr>
              <p:cNvPr id="1029" name="Google Shape;1029;p12"/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0" name="Google Shape;1030;p12"/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1" name="Google Shape;1031;p12"/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2" name="Google Shape;1032;p12"/>
            <p:cNvGrpSpPr/>
            <p:nvPr/>
          </p:nvGrpSpPr>
          <p:grpSpPr>
            <a:xfrm>
              <a:off x="5617029" y="5884824"/>
              <a:ext cx="937623" cy="182880"/>
              <a:chOff x="5617029" y="812799"/>
              <a:chExt cx="937623" cy="182880"/>
            </a:xfrm>
          </p:grpSpPr>
          <p:sp>
            <p:nvSpPr>
              <p:cNvPr id="1033" name="Google Shape;1033;p12"/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4" name="Google Shape;1034;p12"/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5" name="Google Shape;1035;p12"/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36" name="Google Shape;1036;p12"/>
          <p:cNvGrpSpPr/>
          <p:nvPr/>
        </p:nvGrpSpPr>
        <p:grpSpPr>
          <a:xfrm>
            <a:off x="6190346" y="1235468"/>
            <a:ext cx="4288972" cy="4649614"/>
            <a:chOff x="6190346" y="1235468"/>
            <a:chExt cx="4288972" cy="4649614"/>
          </a:xfrm>
        </p:grpSpPr>
        <p:cxnSp>
          <p:nvCxnSpPr>
            <p:cNvPr id="1037" name="Google Shape;1037;p12"/>
            <p:cNvCxnSpPr/>
            <p:nvPr/>
          </p:nvCxnSpPr>
          <p:spPr>
            <a:xfrm>
              <a:off x="6190346" y="1235468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38" name="Google Shape;1038;p12"/>
            <p:cNvCxnSpPr/>
            <p:nvPr/>
          </p:nvCxnSpPr>
          <p:spPr>
            <a:xfrm>
              <a:off x="6190346" y="1752092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39" name="Google Shape;1039;p12"/>
            <p:cNvCxnSpPr/>
            <p:nvPr/>
          </p:nvCxnSpPr>
          <p:spPr>
            <a:xfrm>
              <a:off x="6190346" y="2268716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0" name="Google Shape;1040;p12"/>
            <p:cNvCxnSpPr/>
            <p:nvPr/>
          </p:nvCxnSpPr>
          <p:spPr>
            <a:xfrm>
              <a:off x="6190346" y="2785340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1" name="Google Shape;1041;p12"/>
            <p:cNvCxnSpPr/>
            <p:nvPr/>
          </p:nvCxnSpPr>
          <p:spPr>
            <a:xfrm>
              <a:off x="6190346" y="3301964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2" name="Google Shape;1042;p12"/>
            <p:cNvCxnSpPr/>
            <p:nvPr/>
          </p:nvCxnSpPr>
          <p:spPr>
            <a:xfrm>
              <a:off x="6190346" y="3818588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3" name="Google Shape;1043;p12"/>
            <p:cNvCxnSpPr/>
            <p:nvPr/>
          </p:nvCxnSpPr>
          <p:spPr>
            <a:xfrm>
              <a:off x="6190346" y="4335212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4" name="Google Shape;1044;p12"/>
            <p:cNvCxnSpPr/>
            <p:nvPr/>
          </p:nvCxnSpPr>
          <p:spPr>
            <a:xfrm>
              <a:off x="6190346" y="4851836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5" name="Google Shape;1045;p12"/>
            <p:cNvCxnSpPr/>
            <p:nvPr/>
          </p:nvCxnSpPr>
          <p:spPr>
            <a:xfrm>
              <a:off x="6190346" y="5368460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6" name="Google Shape;1046;p12"/>
            <p:cNvCxnSpPr/>
            <p:nvPr/>
          </p:nvCxnSpPr>
          <p:spPr>
            <a:xfrm>
              <a:off x="6190346" y="5885082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47" name="Google Shape;1047;p12"/>
          <p:cNvSpPr txBox="1"/>
          <p:nvPr/>
        </p:nvSpPr>
        <p:spPr>
          <a:xfrm>
            <a:off x="7035797" y="782625"/>
            <a:ext cx="2706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8" name="Google Shape;1048;p12"/>
          <p:cNvSpPr txBox="1"/>
          <p:nvPr/>
        </p:nvSpPr>
        <p:spPr>
          <a:xfrm>
            <a:off x="1934164" y="1444410"/>
            <a:ext cx="1026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9" name="Google Shape;1049;p12"/>
          <p:cNvSpPr txBox="1"/>
          <p:nvPr/>
        </p:nvSpPr>
        <p:spPr>
          <a:xfrm>
            <a:off x="1934164" y="2145821"/>
            <a:ext cx="176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0" name="Google Shape;1050;p12"/>
          <p:cNvSpPr txBox="1"/>
          <p:nvPr/>
        </p:nvSpPr>
        <p:spPr>
          <a:xfrm>
            <a:off x="1934164" y="2847232"/>
            <a:ext cx="1026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1" name="Google Shape;1051;p12"/>
          <p:cNvSpPr txBox="1"/>
          <p:nvPr/>
        </p:nvSpPr>
        <p:spPr>
          <a:xfrm>
            <a:off x="2932666" y="1444410"/>
            <a:ext cx="253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2" name="Google Shape;1052;p12"/>
          <p:cNvSpPr txBox="1"/>
          <p:nvPr/>
        </p:nvSpPr>
        <p:spPr>
          <a:xfrm>
            <a:off x="2960158" y="2810485"/>
            <a:ext cx="24702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sp>
        <p:nvSpPr>
          <p:cNvPr id="1053" name="Google Shape;1053;p12"/>
          <p:cNvSpPr txBox="1"/>
          <p:nvPr/>
        </p:nvSpPr>
        <p:spPr>
          <a:xfrm>
            <a:off x="1955934" y="4661615"/>
            <a:ext cx="3537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965;p12">
            <a:extLst>
              <a:ext uri="{FF2B5EF4-FFF2-40B4-BE49-F238E27FC236}">
                <a16:creationId xmlns:a16="http://schemas.microsoft.com/office/drawing/2014/main" id="{737D3F9E-6B8E-21DB-4586-D9196178C0A0}"/>
              </a:ext>
            </a:extLst>
          </p:cNvPr>
          <p:cNvSpPr/>
          <p:nvPr/>
        </p:nvSpPr>
        <p:spPr>
          <a:xfrm>
            <a:off x="1744422" y="601421"/>
            <a:ext cx="4470400" cy="5950857"/>
          </a:xfrm>
          <a:prstGeom prst="roundRect">
            <a:avLst>
              <a:gd name="adj" fmla="val 3680"/>
            </a:avLst>
          </a:prstGeom>
          <a:solidFill>
            <a:srgbClr val="527D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966;p12">
            <a:extLst>
              <a:ext uri="{FF2B5EF4-FFF2-40B4-BE49-F238E27FC236}">
                <a16:creationId xmlns:a16="http://schemas.microsoft.com/office/drawing/2014/main" id="{7EE4EEE4-C052-7AF6-D42B-750A00DEEF3E}"/>
              </a:ext>
            </a:extLst>
          </p:cNvPr>
          <p:cNvSpPr/>
          <p:nvPr/>
        </p:nvSpPr>
        <p:spPr>
          <a:xfrm>
            <a:off x="6301906" y="601421"/>
            <a:ext cx="4470400" cy="5950857"/>
          </a:xfrm>
          <a:prstGeom prst="roundRect">
            <a:avLst>
              <a:gd name="adj" fmla="val 3680"/>
            </a:avLst>
          </a:prstGeom>
          <a:solidFill>
            <a:srgbClr val="527D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79;p12">
            <a:extLst>
              <a:ext uri="{FF2B5EF4-FFF2-40B4-BE49-F238E27FC236}">
                <a16:creationId xmlns:a16="http://schemas.microsoft.com/office/drawing/2014/main" id="{8FCEB183-E1F0-55F7-451E-231EB988B215}"/>
              </a:ext>
            </a:extLst>
          </p:cNvPr>
          <p:cNvSpPr/>
          <p:nvPr/>
        </p:nvSpPr>
        <p:spPr>
          <a:xfrm>
            <a:off x="1896823" y="722176"/>
            <a:ext cx="4289100" cy="5709300"/>
          </a:xfrm>
          <a:prstGeom prst="roundRect">
            <a:avLst>
              <a:gd name="adj" fmla="val 368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80;p12">
            <a:extLst>
              <a:ext uri="{FF2B5EF4-FFF2-40B4-BE49-F238E27FC236}">
                <a16:creationId xmlns:a16="http://schemas.microsoft.com/office/drawing/2014/main" id="{19359FF5-2145-E8A3-F254-C552330303CA}"/>
              </a:ext>
            </a:extLst>
          </p:cNvPr>
          <p:cNvSpPr/>
          <p:nvPr/>
        </p:nvSpPr>
        <p:spPr>
          <a:xfrm>
            <a:off x="6338196" y="722177"/>
            <a:ext cx="4288972" cy="5709346"/>
          </a:xfrm>
          <a:prstGeom prst="roundRect">
            <a:avLst>
              <a:gd name="adj" fmla="val 368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81;p12">
            <a:extLst>
              <a:ext uri="{FF2B5EF4-FFF2-40B4-BE49-F238E27FC236}">
                <a16:creationId xmlns:a16="http://schemas.microsoft.com/office/drawing/2014/main" id="{A08DBEF4-FFE6-C927-0372-1398A131D342}"/>
              </a:ext>
            </a:extLst>
          </p:cNvPr>
          <p:cNvSpPr/>
          <p:nvPr/>
        </p:nvSpPr>
        <p:spPr>
          <a:xfrm>
            <a:off x="1896823" y="719163"/>
            <a:ext cx="4288972" cy="647495"/>
          </a:xfrm>
          <a:custGeom>
            <a:avLst/>
            <a:gdLst/>
            <a:ahLst/>
            <a:cxnLst/>
            <a:rect l="l" t="t" r="r" b="b"/>
            <a:pathLst>
              <a:path w="4288972" h="647495" extrusionOk="0">
                <a:moveTo>
                  <a:pt x="157834" y="0"/>
                </a:moveTo>
                <a:lnTo>
                  <a:pt x="4131138" y="0"/>
                </a:lnTo>
                <a:cubicBezTo>
                  <a:pt x="4218307" y="0"/>
                  <a:pt x="4288972" y="70665"/>
                  <a:pt x="4288972" y="157834"/>
                </a:cubicBezTo>
                <a:lnTo>
                  <a:pt x="4288972" y="647495"/>
                </a:lnTo>
                <a:lnTo>
                  <a:pt x="0" y="647495"/>
                </a:lnTo>
                <a:lnTo>
                  <a:pt x="0" y="157834"/>
                </a:lnTo>
                <a:cubicBezTo>
                  <a:pt x="0" y="70665"/>
                  <a:pt x="70665" y="0"/>
                  <a:pt x="157834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" name="Google Shape;983;p12">
            <a:extLst>
              <a:ext uri="{FF2B5EF4-FFF2-40B4-BE49-F238E27FC236}">
                <a16:creationId xmlns:a16="http://schemas.microsoft.com/office/drawing/2014/main" id="{EA0B2909-41F8-46C7-F30A-90A39392A291}"/>
              </a:ext>
            </a:extLst>
          </p:cNvPr>
          <p:cNvGrpSpPr/>
          <p:nvPr/>
        </p:nvGrpSpPr>
        <p:grpSpPr>
          <a:xfrm>
            <a:off x="5764879" y="960649"/>
            <a:ext cx="937623" cy="5254905"/>
            <a:chOff x="5617029" y="812799"/>
            <a:chExt cx="937623" cy="5254905"/>
          </a:xfrm>
        </p:grpSpPr>
        <p:grpSp>
          <p:nvGrpSpPr>
            <p:cNvPr id="9" name="Google Shape;984;p12">
              <a:extLst>
                <a:ext uri="{FF2B5EF4-FFF2-40B4-BE49-F238E27FC236}">
                  <a16:creationId xmlns:a16="http://schemas.microsoft.com/office/drawing/2014/main" id="{0976CCE0-2174-9941-BFC4-28EA2F5F94E6}"/>
                </a:ext>
              </a:extLst>
            </p:cNvPr>
            <p:cNvGrpSpPr/>
            <p:nvPr/>
          </p:nvGrpSpPr>
          <p:grpSpPr>
            <a:xfrm>
              <a:off x="5617029" y="812799"/>
              <a:ext cx="937623" cy="182880"/>
              <a:chOff x="5617029" y="812799"/>
              <a:chExt cx="937623" cy="182880"/>
            </a:xfrm>
          </p:grpSpPr>
          <p:sp>
            <p:nvSpPr>
              <p:cNvPr id="58" name="Google Shape;985;p12">
                <a:extLst>
                  <a:ext uri="{FF2B5EF4-FFF2-40B4-BE49-F238E27FC236}">
                    <a16:creationId xmlns:a16="http://schemas.microsoft.com/office/drawing/2014/main" id="{7CFB6C8F-1591-1DEA-A602-D9A6C05C9A31}"/>
                  </a:ext>
                </a:extLst>
              </p:cNvPr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986;p12">
                <a:extLst>
                  <a:ext uri="{FF2B5EF4-FFF2-40B4-BE49-F238E27FC236}">
                    <a16:creationId xmlns:a16="http://schemas.microsoft.com/office/drawing/2014/main" id="{EB00644C-4D52-691A-034B-45CB446EBE16}"/>
                  </a:ext>
                </a:extLst>
              </p:cNvPr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987;p12">
                <a:extLst>
                  <a:ext uri="{FF2B5EF4-FFF2-40B4-BE49-F238E27FC236}">
                    <a16:creationId xmlns:a16="http://schemas.microsoft.com/office/drawing/2014/main" id="{3ACC4F74-2D88-6DB1-90E4-C789BECFAE52}"/>
                  </a:ext>
                </a:extLst>
              </p:cNvPr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988;p12">
              <a:extLst>
                <a:ext uri="{FF2B5EF4-FFF2-40B4-BE49-F238E27FC236}">
                  <a16:creationId xmlns:a16="http://schemas.microsoft.com/office/drawing/2014/main" id="{44F74E99-4127-7792-642F-4C4E74A657DD}"/>
                </a:ext>
              </a:extLst>
            </p:cNvPr>
            <p:cNvGrpSpPr/>
            <p:nvPr/>
          </p:nvGrpSpPr>
          <p:grpSpPr>
            <a:xfrm>
              <a:off x="5617029" y="1235468"/>
              <a:ext cx="937623" cy="182880"/>
              <a:chOff x="5617029" y="812799"/>
              <a:chExt cx="937623" cy="182880"/>
            </a:xfrm>
          </p:grpSpPr>
          <p:sp>
            <p:nvSpPr>
              <p:cNvPr id="55" name="Google Shape;989;p12">
                <a:extLst>
                  <a:ext uri="{FF2B5EF4-FFF2-40B4-BE49-F238E27FC236}">
                    <a16:creationId xmlns:a16="http://schemas.microsoft.com/office/drawing/2014/main" id="{9EDC3F8C-AB62-A63B-4E41-D1145FDDB9AA}"/>
                  </a:ext>
                </a:extLst>
              </p:cNvPr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990;p12">
                <a:extLst>
                  <a:ext uri="{FF2B5EF4-FFF2-40B4-BE49-F238E27FC236}">
                    <a16:creationId xmlns:a16="http://schemas.microsoft.com/office/drawing/2014/main" id="{A6453673-52D8-2262-3DF7-A60E92B23294}"/>
                  </a:ext>
                </a:extLst>
              </p:cNvPr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991;p12">
                <a:extLst>
                  <a:ext uri="{FF2B5EF4-FFF2-40B4-BE49-F238E27FC236}">
                    <a16:creationId xmlns:a16="http://schemas.microsoft.com/office/drawing/2014/main" id="{8F997E29-C9EF-7360-E2AD-C8CB9A32254D}"/>
                  </a:ext>
                </a:extLst>
              </p:cNvPr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" name="Google Shape;992;p12">
              <a:extLst>
                <a:ext uri="{FF2B5EF4-FFF2-40B4-BE49-F238E27FC236}">
                  <a16:creationId xmlns:a16="http://schemas.microsoft.com/office/drawing/2014/main" id="{D7B73888-71E2-8671-3F86-20FC6B1FBF88}"/>
                </a:ext>
              </a:extLst>
            </p:cNvPr>
            <p:cNvGrpSpPr/>
            <p:nvPr/>
          </p:nvGrpSpPr>
          <p:grpSpPr>
            <a:xfrm>
              <a:off x="5617029" y="1658137"/>
              <a:ext cx="937623" cy="182880"/>
              <a:chOff x="5617029" y="812799"/>
              <a:chExt cx="937623" cy="182880"/>
            </a:xfrm>
          </p:grpSpPr>
          <p:sp>
            <p:nvSpPr>
              <p:cNvPr id="52" name="Google Shape;993;p12">
                <a:extLst>
                  <a:ext uri="{FF2B5EF4-FFF2-40B4-BE49-F238E27FC236}">
                    <a16:creationId xmlns:a16="http://schemas.microsoft.com/office/drawing/2014/main" id="{2F63CB2C-03F6-8593-3C6A-8D3597E81778}"/>
                  </a:ext>
                </a:extLst>
              </p:cNvPr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994;p12">
                <a:extLst>
                  <a:ext uri="{FF2B5EF4-FFF2-40B4-BE49-F238E27FC236}">
                    <a16:creationId xmlns:a16="http://schemas.microsoft.com/office/drawing/2014/main" id="{EDE1B6C8-200D-E86A-77F1-C0D7C2B985CD}"/>
                  </a:ext>
                </a:extLst>
              </p:cNvPr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995;p12">
                <a:extLst>
                  <a:ext uri="{FF2B5EF4-FFF2-40B4-BE49-F238E27FC236}">
                    <a16:creationId xmlns:a16="http://schemas.microsoft.com/office/drawing/2014/main" id="{F25D2780-CBE6-0087-B15B-09986303A0B1}"/>
                  </a:ext>
                </a:extLst>
              </p:cNvPr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" name="Google Shape;996;p12">
              <a:extLst>
                <a:ext uri="{FF2B5EF4-FFF2-40B4-BE49-F238E27FC236}">
                  <a16:creationId xmlns:a16="http://schemas.microsoft.com/office/drawing/2014/main" id="{C98BF59A-BEE2-F9EA-9AA6-25EB7F0394DB}"/>
                </a:ext>
              </a:extLst>
            </p:cNvPr>
            <p:cNvGrpSpPr/>
            <p:nvPr/>
          </p:nvGrpSpPr>
          <p:grpSpPr>
            <a:xfrm>
              <a:off x="5617029" y="2080806"/>
              <a:ext cx="937623" cy="182880"/>
              <a:chOff x="5617029" y="812799"/>
              <a:chExt cx="937623" cy="182880"/>
            </a:xfrm>
          </p:grpSpPr>
          <p:sp>
            <p:nvSpPr>
              <p:cNvPr id="49" name="Google Shape;997;p12">
                <a:extLst>
                  <a:ext uri="{FF2B5EF4-FFF2-40B4-BE49-F238E27FC236}">
                    <a16:creationId xmlns:a16="http://schemas.microsoft.com/office/drawing/2014/main" id="{3FD7A631-5CA7-4DC4-ABE1-EAFC09241A14}"/>
                  </a:ext>
                </a:extLst>
              </p:cNvPr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998;p12">
                <a:extLst>
                  <a:ext uri="{FF2B5EF4-FFF2-40B4-BE49-F238E27FC236}">
                    <a16:creationId xmlns:a16="http://schemas.microsoft.com/office/drawing/2014/main" id="{5896DC80-F1CA-1F28-9918-51F9409D7F3A}"/>
                  </a:ext>
                </a:extLst>
              </p:cNvPr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999;p12">
                <a:extLst>
                  <a:ext uri="{FF2B5EF4-FFF2-40B4-BE49-F238E27FC236}">
                    <a16:creationId xmlns:a16="http://schemas.microsoft.com/office/drawing/2014/main" id="{7F3E04CE-8542-A1C8-EDC9-01A4801D7F5C}"/>
                  </a:ext>
                </a:extLst>
              </p:cNvPr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" name="Google Shape;1000;p12">
              <a:extLst>
                <a:ext uri="{FF2B5EF4-FFF2-40B4-BE49-F238E27FC236}">
                  <a16:creationId xmlns:a16="http://schemas.microsoft.com/office/drawing/2014/main" id="{FE887025-BD08-B71F-6657-D98601F2281F}"/>
                </a:ext>
              </a:extLst>
            </p:cNvPr>
            <p:cNvGrpSpPr/>
            <p:nvPr/>
          </p:nvGrpSpPr>
          <p:grpSpPr>
            <a:xfrm>
              <a:off x="5617029" y="2503475"/>
              <a:ext cx="937623" cy="182880"/>
              <a:chOff x="5617029" y="812799"/>
              <a:chExt cx="937623" cy="182880"/>
            </a:xfrm>
          </p:grpSpPr>
          <p:sp>
            <p:nvSpPr>
              <p:cNvPr id="46" name="Google Shape;1001;p12">
                <a:extLst>
                  <a:ext uri="{FF2B5EF4-FFF2-40B4-BE49-F238E27FC236}">
                    <a16:creationId xmlns:a16="http://schemas.microsoft.com/office/drawing/2014/main" id="{C310E5CC-49A7-39D4-8352-CE97E7B5CD88}"/>
                  </a:ext>
                </a:extLst>
              </p:cNvPr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1002;p12">
                <a:extLst>
                  <a:ext uri="{FF2B5EF4-FFF2-40B4-BE49-F238E27FC236}">
                    <a16:creationId xmlns:a16="http://schemas.microsoft.com/office/drawing/2014/main" id="{82BCBD0A-A81D-1A74-C01B-5B4306F3ACD2}"/>
                  </a:ext>
                </a:extLst>
              </p:cNvPr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1003;p12">
                <a:extLst>
                  <a:ext uri="{FF2B5EF4-FFF2-40B4-BE49-F238E27FC236}">
                    <a16:creationId xmlns:a16="http://schemas.microsoft.com/office/drawing/2014/main" id="{62AC10EC-1B70-E469-12E7-79EAFE332EAB}"/>
                  </a:ext>
                </a:extLst>
              </p:cNvPr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1004;p12">
              <a:extLst>
                <a:ext uri="{FF2B5EF4-FFF2-40B4-BE49-F238E27FC236}">
                  <a16:creationId xmlns:a16="http://schemas.microsoft.com/office/drawing/2014/main" id="{1A7226A1-51FB-A85A-6BA3-F33FA5C958B1}"/>
                </a:ext>
              </a:extLst>
            </p:cNvPr>
            <p:cNvGrpSpPr/>
            <p:nvPr/>
          </p:nvGrpSpPr>
          <p:grpSpPr>
            <a:xfrm>
              <a:off x="5617029" y="2926144"/>
              <a:ext cx="937623" cy="182880"/>
              <a:chOff x="5617029" y="812799"/>
              <a:chExt cx="937623" cy="182880"/>
            </a:xfrm>
          </p:grpSpPr>
          <p:sp>
            <p:nvSpPr>
              <p:cNvPr id="43" name="Google Shape;1005;p12">
                <a:extLst>
                  <a:ext uri="{FF2B5EF4-FFF2-40B4-BE49-F238E27FC236}">
                    <a16:creationId xmlns:a16="http://schemas.microsoft.com/office/drawing/2014/main" id="{5DAF62F1-826F-2606-8DCE-55AE2F791809}"/>
                  </a:ext>
                </a:extLst>
              </p:cNvPr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1006;p12">
                <a:extLst>
                  <a:ext uri="{FF2B5EF4-FFF2-40B4-BE49-F238E27FC236}">
                    <a16:creationId xmlns:a16="http://schemas.microsoft.com/office/drawing/2014/main" id="{E2510066-ACB8-722A-6DD4-13A8BC84C69A}"/>
                  </a:ext>
                </a:extLst>
              </p:cNvPr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1007;p12">
                <a:extLst>
                  <a:ext uri="{FF2B5EF4-FFF2-40B4-BE49-F238E27FC236}">
                    <a16:creationId xmlns:a16="http://schemas.microsoft.com/office/drawing/2014/main" id="{A4476359-710E-607C-D724-2B7159E77ECF}"/>
                  </a:ext>
                </a:extLst>
              </p:cNvPr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" name="Google Shape;1008;p12">
              <a:extLst>
                <a:ext uri="{FF2B5EF4-FFF2-40B4-BE49-F238E27FC236}">
                  <a16:creationId xmlns:a16="http://schemas.microsoft.com/office/drawing/2014/main" id="{FA4351A3-B1CF-E73C-C445-CC4AEF3DA21B}"/>
                </a:ext>
              </a:extLst>
            </p:cNvPr>
            <p:cNvGrpSpPr/>
            <p:nvPr/>
          </p:nvGrpSpPr>
          <p:grpSpPr>
            <a:xfrm>
              <a:off x="5617029" y="3348813"/>
              <a:ext cx="937623" cy="182880"/>
              <a:chOff x="5617029" y="812799"/>
              <a:chExt cx="937623" cy="182880"/>
            </a:xfrm>
          </p:grpSpPr>
          <p:sp>
            <p:nvSpPr>
              <p:cNvPr id="40" name="Google Shape;1009;p12">
                <a:extLst>
                  <a:ext uri="{FF2B5EF4-FFF2-40B4-BE49-F238E27FC236}">
                    <a16:creationId xmlns:a16="http://schemas.microsoft.com/office/drawing/2014/main" id="{FD6E8992-5BB8-8D38-67FF-16EB046D6386}"/>
                  </a:ext>
                </a:extLst>
              </p:cNvPr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1010;p12">
                <a:extLst>
                  <a:ext uri="{FF2B5EF4-FFF2-40B4-BE49-F238E27FC236}">
                    <a16:creationId xmlns:a16="http://schemas.microsoft.com/office/drawing/2014/main" id="{29A1153E-34C4-B586-AE1F-DA106863C4B2}"/>
                  </a:ext>
                </a:extLst>
              </p:cNvPr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1011;p12">
                <a:extLst>
                  <a:ext uri="{FF2B5EF4-FFF2-40B4-BE49-F238E27FC236}">
                    <a16:creationId xmlns:a16="http://schemas.microsoft.com/office/drawing/2014/main" id="{3F3C3443-0106-D513-0FF9-408FC7013CED}"/>
                  </a:ext>
                </a:extLst>
              </p:cNvPr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" name="Google Shape;1012;p12">
              <a:extLst>
                <a:ext uri="{FF2B5EF4-FFF2-40B4-BE49-F238E27FC236}">
                  <a16:creationId xmlns:a16="http://schemas.microsoft.com/office/drawing/2014/main" id="{9B2F42C0-9150-AE7E-AB3C-E6BA0000E859}"/>
                </a:ext>
              </a:extLst>
            </p:cNvPr>
            <p:cNvGrpSpPr/>
            <p:nvPr/>
          </p:nvGrpSpPr>
          <p:grpSpPr>
            <a:xfrm>
              <a:off x="5617029" y="3771482"/>
              <a:ext cx="937623" cy="182880"/>
              <a:chOff x="5617029" y="812799"/>
              <a:chExt cx="937623" cy="182880"/>
            </a:xfrm>
          </p:grpSpPr>
          <p:sp>
            <p:nvSpPr>
              <p:cNvPr id="37" name="Google Shape;1013;p12">
                <a:extLst>
                  <a:ext uri="{FF2B5EF4-FFF2-40B4-BE49-F238E27FC236}">
                    <a16:creationId xmlns:a16="http://schemas.microsoft.com/office/drawing/2014/main" id="{B1F6329A-21F9-77E2-8328-98B7085913BC}"/>
                  </a:ext>
                </a:extLst>
              </p:cNvPr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1014;p12">
                <a:extLst>
                  <a:ext uri="{FF2B5EF4-FFF2-40B4-BE49-F238E27FC236}">
                    <a16:creationId xmlns:a16="http://schemas.microsoft.com/office/drawing/2014/main" id="{F10FC2FA-F24D-0609-0F1F-9DB7F4F29CBE}"/>
                  </a:ext>
                </a:extLst>
              </p:cNvPr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1015;p12">
                <a:extLst>
                  <a:ext uri="{FF2B5EF4-FFF2-40B4-BE49-F238E27FC236}">
                    <a16:creationId xmlns:a16="http://schemas.microsoft.com/office/drawing/2014/main" id="{87C6E193-BB46-371D-BF64-EC68D9C33EC2}"/>
                  </a:ext>
                </a:extLst>
              </p:cNvPr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" name="Google Shape;1016;p12">
              <a:extLst>
                <a:ext uri="{FF2B5EF4-FFF2-40B4-BE49-F238E27FC236}">
                  <a16:creationId xmlns:a16="http://schemas.microsoft.com/office/drawing/2014/main" id="{1056FFCD-F052-A6E5-BD63-5BFF6BD003E3}"/>
                </a:ext>
              </a:extLst>
            </p:cNvPr>
            <p:cNvGrpSpPr/>
            <p:nvPr/>
          </p:nvGrpSpPr>
          <p:grpSpPr>
            <a:xfrm>
              <a:off x="5617029" y="4194151"/>
              <a:ext cx="937623" cy="182880"/>
              <a:chOff x="5617029" y="812799"/>
              <a:chExt cx="937623" cy="182880"/>
            </a:xfrm>
          </p:grpSpPr>
          <p:sp>
            <p:nvSpPr>
              <p:cNvPr id="34" name="Google Shape;1017;p12">
                <a:extLst>
                  <a:ext uri="{FF2B5EF4-FFF2-40B4-BE49-F238E27FC236}">
                    <a16:creationId xmlns:a16="http://schemas.microsoft.com/office/drawing/2014/main" id="{E1DBEA06-F4D7-9120-A06E-4261FFA3A94B}"/>
                  </a:ext>
                </a:extLst>
              </p:cNvPr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1018;p12">
                <a:extLst>
                  <a:ext uri="{FF2B5EF4-FFF2-40B4-BE49-F238E27FC236}">
                    <a16:creationId xmlns:a16="http://schemas.microsoft.com/office/drawing/2014/main" id="{CC1E55A9-C916-2E33-3904-7263FF841E7E}"/>
                  </a:ext>
                </a:extLst>
              </p:cNvPr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1019;p12">
                <a:extLst>
                  <a:ext uri="{FF2B5EF4-FFF2-40B4-BE49-F238E27FC236}">
                    <a16:creationId xmlns:a16="http://schemas.microsoft.com/office/drawing/2014/main" id="{2C44B2E3-B824-C2F4-3532-0DF26F786333}"/>
                  </a:ext>
                </a:extLst>
              </p:cNvPr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" name="Google Shape;1020;p12">
              <a:extLst>
                <a:ext uri="{FF2B5EF4-FFF2-40B4-BE49-F238E27FC236}">
                  <a16:creationId xmlns:a16="http://schemas.microsoft.com/office/drawing/2014/main" id="{2E218C55-F564-4724-1D1A-537E0BA4B752}"/>
                </a:ext>
              </a:extLst>
            </p:cNvPr>
            <p:cNvGrpSpPr/>
            <p:nvPr/>
          </p:nvGrpSpPr>
          <p:grpSpPr>
            <a:xfrm>
              <a:off x="5617029" y="4616820"/>
              <a:ext cx="937623" cy="182880"/>
              <a:chOff x="5617029" y="812799"/>
              <a:chExt cx="937623" cy="182880"/>
            </a:xfrm>
          </p:grpSpPr>
          <p:sp>
            <p:nvSpPr>
              <p:cNvPr id="31" name="Google Shape;1021;p12">
                <a:extLst>
                  <a:ext uri="{FF2B5EF4-FFF2-40B4-BE49-F238E27FC236}">
                    <a16:creationId xmlns:a16="http://schemas.microsoft.com/office/drawing/2014/main" id="{FDC1D0D5-DF39-01D9-D2A6-DB259B5450A4}"/>
                  </a:ext>
                </a:extLst>
              </p:cNvPr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1022;p12">
                <a:extLst>
                  <a:ext uri="{FF2B5EF4-FFF2-40B4-BE49-F238E27FC236}">
                    <a16:creationId xmlns:a16="http://schemas.microsoft.com/office/drawing/2014/main" id="{94E26F9C-C6FC-7355-2BC3-30CCBC2EDFB0}"/>
                  </a:ext>
                </a:extLst>
              </p:cNvPr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1023;p12">
                <a:extLst>
                  <a:ext uri="{FF2B5EF4-FFF2-40B4-BE49-F238E27FC236}">
                    <a16:creationId xmlns:a16="http://schemas.microsoft.com/office/drawing/2014/main" id="{02827F9E-281E-3CDC-ED17-8188754593F3}"/>
                  </a:ext>
                </a:extLst>
              </p:cNvPr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" name="Google Shape;1024;p12">
              <a:extLst>
                <a:ext uri="{FF2B5EF4-FFF2-40B4-BE49-F238E27FC236}">
                  <a16:creationId xmlns:a16="http://schemas.microsoft.com/office/drawing/2014/main" id="{07E7020C-7D2B-0E50-8CB0-17E024707BE6}"/>
                </a:ext>
              </a:extLst>
            </p:cNvPr>
            <p:cNvGrpSpPr/>
            <p:nvPr/>
          </p:nvGrpSpPr>
          <p:grpSpPr>
            <a:xfrm>
              <a:off x="5617029" y="5039489"/>
              <a:ext cx="937623" cy="182880"/>
              <a:chOff x="5617029" y="812799"/>
              <a:chExt cx="937623" cy="182880"/>
            </a:xfrm>
          </p:grpSpPr>
          <p:sp>
            <p:nvSpPr>
              <p:cNvPr id="28" name="Google Shape;1025;p12">
                <a:extLst>
                  <a:ext uri="{FF2B5EF4-FFF2-40B4-BE49-F238E27FC236}">
                    <a16:creationId xmlns:a16="http://schemas.microsoft.com/office/drawing/2014/main" id="{0EFFF235-CD0D-3F4F-5555-99F47139C4A4}"/>
                  </a:ext>
                </a:extLst>
              </p:cNvPr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1026;p12">
                <a:extLst>
                  <a:ext uri="{FF2B5EF4-FFF2-40B4-BE49-F238E27FC236}">
                    <a16:creationId xmlns:a16="http://schemas.microsoft.com/office/drawing/2014/main" id="{DA7A4A0B-D3E6-F683-35C6-5B6F1C0F3FBF}"/>
                  </a:ext>
                </a:extLst>
              </p:cNvPr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1027;p12">
                <a:extLst>
                  <a:ext uri="{FF2B5EF4-FFF2-40B4-BE49-F238E27FC236}">
                    <a16:creationId xmlns:a16="http://schemas.microsoft.com/office/drawing/2014/main" id="{50936100-633C-3687-4563-258E2F1CBE7C}"/>
                  </a:ext>
                </a:extLst>
              </p:cNvPr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1028;p12">
              <a:extLst>
                <a:ext uri="{FF2B5EF4-FFF2-40B4-BE49-F238E27FC236}">
                  <a16:creationId xmlns:a16="http://schemas.microsoft.com/office/drawing/2014/main" id="{05ED6108-E3EB-9DC9-A0C6-DB11141A21F1}"/>
                </a:ext>
              </a:extLst>
            </p:cNvPr>
            <p:cNvGrpSpPr/>
            <p:nvPr/>
          </p:nvGrpSpPr>
          <p:grpSpPr>
            <a:xfrm>
              <a:off x="5617029" y="5462158"/>
              <a:ext cx="937623" cy="182880"/>
              <a:chOff x="5617029" y="812799"/>
              <a:chExt cx="937623" cy="182880"/>
            </a:xfrm>
          </p:grpSpPr>
          <p:sp>
            <p:nvSpPr>
              <p:cNvPr id="25" name="Google Shape;1029;p12">
                <a:extLst>
                  <a:ext uri="{FF2B5EF4-FFF2-40B4-BE49-F238E27FC236}">
                    <a16:creationId xmlns:a16="http://schemas.microsoft.com/office/drawing/2014/main" id="{EC78BD50-AB83-5076-1459-643BE644765C}"/>
                  </a:ext>
                </a:extLst>
              </p:cNvPr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1030;p12">
                <a:extLst>
                  <a:ext uri="{FF2B5EF4-FFF2-40B4-BE49-F238E27FC236}">
                    <a16:creationId xmlns:a16="http://schemas.microsoft.com/office/drawing/2014/main" id="{ACF156ED-74C7-7ED3-F6C4-0C016DF217AE}"/>
                  </a:ext>
                </a:extLst>
              </p:cNvPr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1031;p12">
                <a:extLst>
                  <a:ext uri="{FF2B5EF4-FFF2-40B4-BE49-F238E27FC236}">
                    <a16:creationId xmlns:a16="http://schemas.microsoft.com/office/drawing/2014/main" id="{63FFFD0F-968D-E8BC-697A-0D17A49945E9}"/>
                  </a:ext>
                </a:extLst>
              </p:cNvPr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1032;p12">
              <a:extLst>
                <a:ext uri="{FF2B5EF4-FFF2-40B4-BE49-F238E27FC236}">
                  <a16:creationId xmlns:a16="http://schemas.microsoft.com/office/drawing/2014/main" id="{7DAABDEA-FB01-316B-5433-46D8D433A850}"/>
                </a:ext>
              </a:extLst>
            </p:cNvPr>
            <p:cNvGrpSpPr/>
            <p:nvPr/>
          </p:nvGrpSpPr>
          <p:grpSpPr>
            <a:xfrm>
              <a:off x="5617029" y="5884824"/>
              <a:ext cx="937623" cy="182880"/>
              <a:chOff x="5617029" y="812799"/>
              <a:chExt cx="937623" cy="182880"/>
            </a:xfrm>
          </p:grpSpPr>
          <p:sp>
            <p:nvSpPr>
              <p:cNvPr id="22" name="Google Shape;1033;p12">
                <a:extLst>
                  <a:ext uri="{FF2B5EF4-FFF2-40B4-BE49-F238E27FC236}">
                    <a16:creationId xmlns:a16="http://schemas.microsoft.com/office/drawing/2014/main" id="{405A9F7B-D8E3-A771-06F1-0CD6D97D7AD8}"/>
                  </a:ext>
                </a:extLst>
              </p:cNvPr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1034;p12">
                <a:extLst>
                  <a:ext uri="{FF2B5EF4-FFF2-40B4-BE49-F238E27FC236}">
                    <a16:creationId xmlns:a16="http://schemas.microsoft.com/office/drawing/2014/main" id="{F5582BDA-8034-3C40-C454-D56CA56A5D09}"/>
                  </a:ext>
                </a:extLst>
              </p:cNvPr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1035;p12">
                <a:extLst>
                  <a:ext uri="{FF2B5EF4-FFF2-40B4-BE49-F238E27FC236}">
                    <a16:creationId xmlns:a16="http://schemas.microsoft.com/office/drawing/2014/main" id="{0EF89B9F-2871-CDE3-DDEB-9F5DBF170301}"/>
                  </a:ext>
                </a:extLst>
              </p:cNvPr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1" name="Google Shape;1036;p12">
            <a:extLst>
              <a:ext uri="{FF2B5EF4-FFF2-40B4-BE49-F238E27FC236}">
                <a16:creationId xmlns:a16="http://schemas.microsoft.com/office/drawing/2014/main" id="{17B99697-80A4-7828-FA95-44F3875C9CB9}"/>
              </a:ext>
            </a:extLst>
          </p:cNvPr>
          <p:cNvGrpSpPr/>
          <p:nvPr/>
        </p:nvGrpSpPr>
        <p:grpSpPr>
          <a:xfrm>
            <a:off x="6338196" y="1383318"/>
            <a:ext cx="4288972" cy="4649614"/>
            <a:chOff x="6190346" y="1235468"/>
            <a:chExt cx="4288972" cy="4649614"/>
          </a:xfrm>
        </p:grpSpPr>
        <p:cxnSp>
          <p:nvCxnSpPr>
            <p:cNvPr id="62" name="Google Shape;1037;p12">
              <a:extLst>
                <a:ext uri="{FF2B5EF4-FFF2-40B4-BE49-F238E27FC236}">
                  <a16:creationId xmlns:a16="http://schemas.microsoft.com/office/drawing/2014/main" id="{4802E2C6-2FD1-BB09-8925-4D473BD6A404}"/>
                </a:ext>
              </a:extLst>
            </p:cNvPr>
            <p:cNvCxnSpPr>
              <a:cxnSpLocks/>
            </p:cNvCxnSpPr>
            <p:nvPr/>
          </p:nvCxnSpPr>
          <p:spPr>
            <a:xfrm>
              <a:off x="6190346" y="1235468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1038;p12">
              <a:extLst>
                <a:ext uri="{FF2B5EF4-FFF2-40B4-BE49-F238E27FC236}">
                  <a16:creationId xmlns:a16="http://schemas.microsoft.com/office/drawing/2014/main" id="{76B059EC-A389-3C9F-EE80-6D8F0361D3FD}"/>
                </a:ext>
              </a:extLst>
            </p:cNvPr>
            <p:cNvCxnSpPr>
              <a:cxnSpLocks/>
            </p:cNvCxnSpPr>
            <p:nvPr/>
          </p:nvCxnSpPr>
          <p:spPr>
            <a:xfrm>
              <a:off x="6190346" y="1752092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0" name="Google Shape;1039;p12">
              <a:extLst>
                <a:ext uri="{FF2B5EF4-FFF2-40B4-BE49-F238E27FC236}">
                  <a16:creationId xmlns:a16="http://schemas.microsoft.com/office/drawing/2014/main" id="{4DAF44BE-7755-27EC-7049-4D4669B8E293}"/>
                </a:ext>
              </a:extLst>
            </p:cNvPr>
            <p:cNvCxnSpPr>
              <a:cxnSpLocks/>
            </p:cNvCxnSpPr>
            <p:nvPr/>
          </p:nvCxnSpPr>
          <p:spPr>
            <a:xfrm>
              <a:off x="6190346" y="2268716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1" name="Google Shape;1040;p12">
              <a:extLst>
                <a:ext uri="{FF2B5EF4-FFF2-40B4-BE49-F238E27FC236}">
                  <a16:creationId xmlns:a16="http://schemas.microsoft.com/office/drawing/2014/main" id="{AACD9119-5F29-3952-7F43-80E8BDAFDF2A}"/>
                </a:ext>
              </a:extLst>
            </p:cNvPr>
            <p:cNvCxnSpPr>
              <a:cxnSpLocks/>
            </p:cNvCxnSpPr>
            <p:nvPr/>
          </p:nvCxnSpPr>
          <p:spPr>
            <a:xfrm>
              <a:off x="6190346" y="2785340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2" name="Google Shape;1041;p12">
              <a:extLst>
                <a:ext uri="{FF2B5EF4-FFF2-40B4-BE49-F238E27FC236}">
                  <a16:creationId xmlns:a16="http://schemas.microsoft.com/office/drawing/2014/main" id="{72097B8F-CC17-1CB2-004D-251A9D63712F}"/>
                </a:ext>
              </a:extLst>
            </p:cNvPr>
            <p:cNvCxnSpPr>
              <a:cxnSpLocks/>
            </p:cNvCxnSpPr>
            <p:nvPr/>
          </p:nvCxnSpPr>
          <p:spPr>
            <a:xfrm>
              <a:off x="6190346" y="3301964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3" name="Google Shape;1042;p12">
              <a:extLst>
                <a:ext uri="{FF2B5EF4-FFF2-40B4-BE49-F238E27FC236}">
                  <a16:creationId xmlns:a16="http://schemas.microsoft.com/office/drawing/2014/main" id="{4868704E-2E2A-721C-3EE2-8DDBE78180CC}"/>
                </a:ext>
              </a:extLst>
            </p:cNvPr>
            <p:cNvCxnSpPr>
              <a:cxnSpLocks/>
            </p:cNvCxnSpPr>
            <p:nvPr/>
          </p:nvCxnSpPr>
          <p:spPr>
            <a:xfrm>
              <a:off x="6190346" y="3818588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4" name="Google Shape;1043;p12">
              <a:extLst>
                <a:ext uri="{FF2B5EF4-FFF2-40B4-BE49-F238E27FC236}">
                  <a16:creationId xmlns:a16="http://schemas.microsoft.com/office/drawing/2014/main" id="{17E83A11-A5EE-1E53-C209-0126AE46DCE9}"/>
                </a:ext>
              </a:extLst>
            </p:cNvPr>
            <p:cNvCxnSpPr>
              <a:cxnSpLocks/>
            </p:cNvCxnSpPr>
            <p:nvPr/>
          </p:nvCxnSpPr>
          <p:spPr>
            <a:xfrm>
              <a:off x="6190346" y="4335212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4" name="Google Shape;1044;p12">
              <a:extLst>
                <a:ext uri="{FF2B5EF4-FFF2-40B4-BE49-F238E27FC236}">
                  <a16:creationId xmlns:a16="http://schemas.microsoft.com/office/drawing/2014/main" id="{54AEE20D-6862-CE5D-8C50-77876B2AD4C2}"/>
                </a:ext>
              </a:extLst>
            </p:cNvPr>
            <p:cNvCxnSpPr>
              <a:cxnSpLocks/>
            </p:cNvCxnSpPr>
            <p:nvPr/>
          </p:nvCxnSpPr>
          <p:spPr>
            <a:xfrm>
              <a:off x="6190346" y="4851836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5" name="Google Shape;1045;p12">
              <a:extLst>
                <a:ext uri="{FF2B5EF4-FFF2-40B4-BE49-F238E27FC236}">
                  <a16:creationId xmlns:a16="http://schemas.microsoft.com/office/drawing/2014/main" id="{8BA1F7A1-2490-4188-801A-965A66A6ECAC}"/>
                </a:ext>
              </a:extLst>
            </p:cNvPr>
            <p:cNvCxnSpPr>
              <a:cxnSpLocks/>
            </p:cNvCxnSpPr>
            <p:nvPr/>
          </p:nvCxnSpPr>
          <p:spPr>
            <a:xfrm>
              <a:off x="6190346" y="5368460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6" name="Google Shape;1046;p12">
              <a:extLst>
                <a:ext uri="{FF2B5EF4-FFF2-40B4-BE49-F238E27FC236}">
                  <a16:creationId xmlns:a16="http://schemas.microsoft.com/office/drawing/2014/main" id="{B7D1A91A-7FE8-7241-0DF4-ED66946C78E6}"/>
                </a:ext>
              </a:extLst>
            </p:cNvPr>
            <p:cNvCxnSpPr>
              <a:cxnSpLocks/>
            </p:cNvCxnSpPr>
            <p:nvPr/>
          </p:nvCxnSpPr>
          <p:spPr>
            <a:xfrm>
              <a:off x="6190346" y="5885082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58" name="Google Shape;1048;p12">
            <a:extLst>
              <a:ext uri="{FF2B5EF4-FFF2-40B4-BE49-F238E27FC236}">
                <a16:creationId xmlns:a16="http://schemas.microsoft.com/office/drawing/2014/main" id="{424B35BC-EFAD-10A5-A2B6-929A51E6EAB4}"/>
              </a:ext>
            </a:extLst>
          </p:cNvPr>
          <p:cNvSpPr txBox="1"/>
          <p:nvPr/>
        </p:nvSpPr>
        <p:spPr>
          <a:xfrm>
            <a:off x="2082014" y="1592260"/>
            <a:ext cx="1026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0" name="Google Shape;1050;p12">
            <a:extLst>
              <a:ext uri="{FF2B5EF4-FFF2-40B4-BE49-F238E27FC236}">
                <a16:creationId xmlns:a16="http://schemas.microsoft.com/office/drawing/2014/main" id="{B37E053F-9C68-78A2-9117-57790B5D19B5}"/>
              </a:ext>
            </a:extLst>
          </p:cNvPr>
          <p:cNvSpPr txBox="1"/>
          <p:nvPr/>
        </p:nvSpPr>
        <p:spPr>
          <a:xfrm>
            <a:off x="2082014" y="2995082"/>
            <a:ext cx="1026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1" name="Google Shape;1051;p12">
            <a:extLst>
              <a:ext uri="{FF2B5EF4-FFF2-40B4-BE49-F238E27FC236}">
                <a16:creationId xmlns:a16="http://schemas.microsoft.com/office/drawing/2014/main" id="{CD8EF9A7-68E7-F87A-EE79-A76DE88BC811}"/>
              </a:ext>
            </a:extLst>
          </p:cNvPr>
          <p:cNvSpPr txBox="1"/>
          <p:nvPr/>
        </p:nvSpPr>
        <p:spPr>
          <a:xfrm>
            <a:off x="3080516" y="1592260"/>
            <a:ext cx="253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2" name="Google Shape;1052;p12">
            <a:extLst>
              <a:ext uri="{FF2B5EF4-FFF2-40B4-BE49-F238E27FC236}">
                <a16:creationId xmlns:a16="http://schemas.microsoft.com/office/drawing/2014/main" id="{F4585782-CCE0-C4F1-C177-6F3A6BD08A77}"/>
              </a:ext>
            </a:extLst>
          </p:cNvPr>
          <p:cNvSpPr txBox="1"/>
          <p:nvPr/>
        </p:nvSpPr>
        <p:spPr>
          <a:xfrm>
            <a:off x="3108008" y="2958335"/>
            <a:ext cx="24702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sp>
        <p:nvSpPr>
          <p:cNvPr id="1063" name="Google Shape;1053;p12">
            <a:extLst>
              <a:ext uri="{FF2B5EF4-FFF2-40B4-BE49-F238E27FC236}">
                <a16:creationId xmlns:a16="http://schemas.microsoft.com/office/drawing/2014/main" id="{B4BB01D1-EDF0-279A-9B4E-4E24D49316F7}"/>
              </a:ext>
            </a:extLst>
          </p:cNvPr>
          <p:cNvSpPr txBox="1"/>
          <p:nvPr/>
        </p:nvSpPr>
        <p:spPr>
          <a:xfrm>
            <a:off x="2103784" y="4809465"/>
            <a:ext cx="3537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TextBox 966">
            <a:extLst>
              <a:ext uri="{FF2B5EF4-FFF2-40B4-BE49-F238E27FC236}">
                <a16:creationId xmlns:a16="http://schemas.microsoft.com/office/drawing/2014/main" id="{AF576489-8C61-588A-2A0E-895E8DFC7962}"/>
              </a:ext>
            </a:extLst>
          </p:cNvPr>
          <p:cNvSpPr txBox="1"/>
          <p:nvPr/>
        </p:nvSpPr>
        <p:spPr>
          <a:xfrm>
            <a:off x="6882618" y="1414086"/>
            <a:ext cx="3630276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endParaRPr lang="en-US" sz="2000" dirty="0"/>
          </a:p>
          <a:p>
            <a:pPr>
              <a:lnSpc>
                <a:spcPts val="4000"/>
              </a:lnSpc>
            </a:pPr>
            <a:endParaRPr lang="en-US" sz="2000" dirty="0"/>
          </a:p>
          <a:p>
            <a:pPr>
              <a:lnSpc>
                <a:spcPts val="4000"/>
              </a:lnSpc>
            </a:pPr>
            <a:endParaRPr lang="en-US" sz="2000" dirty="0"/>
          </a:p>
          <a:p>
            <a:pPr algn="ctr">
              <a:lnSpc>
                <a:spcPts val="4000"/>
              </a:lnSpc>
            </a:pPr>
            <a:r>
              <a:rPr lang="en-US" sz="3600" dirty="0">
                <a:solidFill>
                  <a:srgbClr val="00B050"/>
                </a:solidFill>
              </a:rPr>
              <a:t>LUNCH BREAK</a:t>
            </a:r>
          </a:p>
        </p:txBody>
      </p:sp>
    </p:spTree>
    <p:extLst>
      <p:ext uri="{BB962C8B-B14F-4D97-AF65-F5344CB8AC3E}">
        <p14:creationId xmlns:p14="http://schemas.microsoft.com/office/powerpoint/2010/main" val="6804320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2"/>
          <p:cNvSpPr/>
          <p:nvPr/>
        </p:nvSpPr>
        <p:spPr>
          <a:xfrm>
            <a:off x="1748973" y="574326"/>
            <a:ext cx="4289100" cy="5709300"/>
          </a:xfrm>
          <a:prstGeom prst="roundRect">
            <a:avLst>
              <a:gd name="adj" fmla="val 368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12"/>
          <p:cNvSpPr/>
          <p:nvPr/>
        </p:nvSpPr>
        <p:spPr>
          <a:xfrm>
            <a:off x="6190346" y="574327"/>
            <a:ext cx="4288972" cy="5709346"/>
          </a:xfrm>
          <a:prstGeom prst="roundRect">
            <a:avLst>
              <a:gd name="adj" fmla="val 368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12"/>
          <p:cNvSpPr/>
          <p:nvPr/>
        </p:nvSpPr>
        <p:spPr>
          <a:xfrm>
            <a:off x="1748973" y="571313"/>
            <a:ext cx="4288972" cy="647495"/>
          </a:xfrm>
          <a:custGeom>
            <a:avLst/>
            <a:gdLst/>
            <a:ahLst/>
            <a:cxnLst/>
            <a:rect l="l" t="t" r="r" b="b"/>
            <a:pathLst>
              <a:path w="4288972" h="647495" extrusionOk="0">
                <a:moveTo>
                  <a:pt x="157834" y="0"/>
                </a:moveTo>
                <a:lnTo>
                  <a:pt x="4131138" y="0"/>
                </a:lnTo>
                <a:cubicBezTo>
                  <a:pt x="4218307" y="0"/>
                  <a:pt x="4288972" y="70665"/>
                  <a:pt x="4288972" y="157834"/>
                </a:cubicBezTo>
                <a:lnTo>
                  <a:pt x="4288972" y="647495"/>
                </a:lnTo>
                <a:lnTo>
                  <a:pt x="0" y="647495"/>
                </a:lnTo>
                <a:lnTo>
                  <a:pt x="0" y="157834"/>
                </a:lnTo>
                <a:cubicBezTo>
                  <a:pt x="0" y="70665"/>
                  <a:pt x="70665" y="0"/>
                  <a:pt x="157834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12"/>
          <p:cNvSpPr/>
          <p:nvPr/>
        </p:nvSpPr>
        <p:spPr>
          <a:xfrm>
            <a:off x="6190346" y="573825"/>
            <a:ext cx="4288972" cy="647495"/>
          </a:xfrm>
          <a:custGeom>
            <a:avLst/>
            <a:gdLst/>
            <a:ahLst/>
            <a:cxnLst/>
            <a:rect l="l" t="t" r="r" b="b"/>
            <a:pathLst>
              <a:path w="4288972" h="647495" extrusionOk="0">
                <a:moveTo>
                  <a:pt x="157834" y="0"/>
                </a:moveTo>
                <a:lnTo>
                  <a:pt x="4131138" y="0"/>
                </a:lnTo>
                <a:cubicBezTo>
                  <a:pt x="4218307" y="0"/>
                  <a:pt x="4288972" y="70665"/>
                  <a:pt x="4288972" y="157834"/>
                </a:cubicBezTo>
                <a:lnTo>
                  <a:pt x="4288972" y="647495"/>
                </a:lnTo>
                <a:lnTo>
                  <a:pt x="0" y="647495"/>
                </a:lnTo>
                <a:lnTo>
                  <a:pt x="0" y="157834"/>
                </a:lnTo>
                <a:cubicBezTo>
                  <a:pt x="0" y="70665"/>
                  <a:pt x="70665" y="0"/>
                  <a:pt x="157834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3" name="Google Shape;983;p12"/>
          <p:cNvGrpSpPr/>
          <p:nvPr/>
        </p:nvGrpSpPr>
        <p:grpSpPr>
          <a:xfrm>
            <a:off x="5617029" y="812799"/>
            <a:ext cx="937623" cy="5254905"/>
            <a:chOff x="5617029" y="812799"/>
            <a:chExt cx="937623" cy="5254905"/>
          </a:xfrm>
        </p:grpSpPr>
        <p:grpSp>
          <p:nvGrpSpPr>
            <p:cNvPr id="984" name="Google Shape;984;p12"/>
            <p:cNvGrpSpPr/>
            <p:nvPr/>
          </p:nvGrpSpPr>
          <p:grpSpPr>
            <a:xfrm>
              <a:off x="5617029" y="812799"/>
              <a:ext cx="937623" cy="182880"/>
              <a:chOff x="5617029" y="812799"/>
              <a:chExt cx="937623" cy="182880"/>
            </a:xfrm>
          </p:grpSpPr>
          <p:sp>
            <p:nvSpPr>
              <p:cNvPr id="985" name="Google Shape;985;p12"/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6" name="Google Shape;986;p12"/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7" name="Google Shape;987;p12"/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8" name="Google Shape;988;p12"/>
            <p:cNvGrpSpPr/>
            <p:nvPr/>
          </p:nvGrpSpPr>
          <p:grpSpPr>
            <a:xfrm>
              <a:off x="5617029" y="1235468"/>
              <a:ext cx="937623" cy="182880"/>
              <a:chOff x="5617029" y="812799"/>
              <a:chExt cx="937623" cy="182880"/>
            </a:xfrm>
          </p:grpSpPr>
          <p:sp>
            <p:nvSpPr>
              <p:cNvPr id="989" name="Google Shape;989;p12"/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0" name="Google Shape;990;p12"/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1" name="Google Shape;991;p12"/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2" name="Google Shape;992;p12"/>
            <p:cNvGrpSpPr/>
            <p:nvPr/>
          </p:nvGrpSpPr>
          <p:grpSpPr>
            <a:xfrm>
              <a:off x="5617029" y="1658137"/>
              <a:ext cx="937623" cy="182880"/>
              <a:chOff x="5617029" y="812799"/>
              <a:chExt cx="937623" cy="182880"/>
            </a:xfrm>
          </p:grpSpPr>
          <p:sp>
            <p:nvSpPr>
              <p:cNvPr id="993" name="Google Shape;993;p12"/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4" name="Google Shape;994;p12"/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5" name="Google Shape;995;p12"/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6" name="Google Shape;996;p12"/>
            <p:cNvGrpSpPr/>
            <p:nvPr/>
          </p:nvGrpSpPr>
          <p:grpSpPr>
            <a:xfrm>
              <a:off x="5617029" y="2080806"/>
              <a:ext cx="937623" cy="182880"/>
              <a:chOff x="5617029" y="812799"/>
              <a:chExt cx="937623" cy="182880"/>
            </a:xfrm>
          </p:grpSpPr>
          <p:sp>
            <p:nvSpPr>
              <p:cNvPr id="997" name="Google Shape;997;p12"/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8" name="Google Shape;998;p12"/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9" name="Google Shape;999;p12"/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0" name="Google Shape;1000;p12"/>
            <p:cNvGrpSpPr/>
            <p:nvPr/>
          </p:nvGrpSpPr>
          <p:grpSpPr>
            <a:xfrm>
              <a:off x="5617029" y="2503475"/>
              <a:ext cx="937623" cy="182880"/>
              <a:chOff x="5617029" y="812799"/>
              <a:chExt cx="937623" cy="182880"/>
            </a:xfrm>
          </p:grpSpPr>
          <p:sp>
            <p:nvSpPr>
              <p:cNvPr id="1001" name="Google Shape;1001;p12"/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2" name="Google Shape;1002;p12"/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3" name="Google Shape;1003;p12"/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4" name="Google Shape;1004;p12"/>
            <p:cNvGrpSpPr/>
            <p:nvPr/>
          </p:nvGrpSpPr>
          <p:grpSpPr>
            <a:xfrm>
              <a:off x="5617029" y="2926144"/>
              <a:ext cx="937623" cy="182880"/>
              <a:chOff x="5617029" y="812799"/>
              <a:chExt cx="937623" cy="182880"/>
            </a:xfrm>
          </p:grpSpPr>
          <p:sp>
            <p:nvSpPr>
              <p:cNvPr id="1005" name="Google Shape;1005;p12"/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6" name="Google Shape;1006;p12"/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7" name="Google Shape;1007;p12"/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8" name="Google Shape;1008;p12"/>
            <p:cNvGrpSpPr/>
            <p:nvPr/>
          </p:nvGrpSpPr>
          <p:grpSpPr>
            <a:xfrm>
              <a:off x="5617029" y="3348813"/>
              <a:ext cx="937623" cy="182880"/>
              <a:chOff x="5617029" y="812799"/>
              <a:chExt cx="937623" cy="182880"/>
            </a:xfrm>
          </p:grpSpPr>
          <p:sp>
            <p:nvSpPr>
              <p:cNvPr id="1009" name="Google Shape;1009;p12"/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0" name="Google Shape;1010;p12"/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1" name="Google Shape;1011;p12"/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2" name="Google Shape;1012;p12"/>
            <p:cNvGrpSpPr/>
            <p:nvPr/>
          </p:nvGrpSpPr>
          <p:grpSpPr>
            <a:xfrm>
              <a:off x="5617029" y="3771482"/>
              <a:ext cx="937623" cy="182880"/>
              <a:chOff x="5617029" y="812799"/>
              <a:chExt cx="937623" cy="182880"/>
            </a:xfrm>
          </p:grpSpPr>
          <p:sp>
            <p:nvSpPr>
              <p:cNvPr id="1013" name="Google Shape;1013;p12"/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4" name="Google Shape;1014;p12"/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5" name="Google Shape;1015;p12"/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6" name="Google Shape;1016;p12"/>
            <p:cNvGrpSpPr/>
            <p:nvPr/>
          </p:nvGrpSpPr>
          <p:grpSpPr>
            <a:xfrm>
              <a:off x="5617029" y="4194151"/>
              <a:ext cx="937623" cy="182880"/>
              <a:chOff x="5617029" y="812799"/>
              <a:chExt cx="937623" cy="182880"/>
            </a:xfrm>
          </p:grpSpPr>
          <p:sp>
            <p:nvSpPr>
              <p:cNvPr id="1017" name="Google Shape;1017;p12"/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8" name="Google Shape;1018;p12"/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9" name="Google Shape;1019;p12"/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0" name="Google Shape;1020;p12"/>
            <p:cNvGrpSpPr/>
            <p:nvPr/>
          </p:nvGrpSpPr>
          <p:grpSpPr>
            <a:xfrm>
              <a:off x="5617029" y="4616820"/>
              <a:ext cx="937623" cy="182880"/>
              <a:chOff x="5617029" y="812799"/>
              <a:chExt cx="937623" cy="182880"/>
            </a:xfrm>
          </p:grpSpPr>
          <p:sp>
            <p:nvSpPr>
              <p:cNvPr id="1021" name="Google Shape;1021;p12"/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2" name="Google Shape;1022;p12"/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3" name="Google Shape;1023;p12"/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4" name="Google Shape;1024;p12"/>
            <p:cNvGrpSpPr/>
            <p:nvPr/>
          </p:nvGrpSpPr>
          <p:grpSpPr>
            <a:xfrm>
              <a:off x="5617029" y="5039489"/>
              <a:ext cx="937623" cy="182880"/>
              <a:chOff x="5617029" y="812799"/>
              <a:chExt cx="937623" cy="182880"/>
            </a:xfrm>
          </p:grpSpPr>
          <p:sp>
            <p:nvSpPr>
              <p:cNvPr id="1025" name="Google Shape;1025;p12"/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6" name="Google Shape;1026;p12"/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7" name="Google Shape;1027;p12"/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8" name="Google Shape;1028;p12"/>
            <p:cNvGrpSpPr/>
            <p:nvPr/>
          </p:nvGrpSpPr>
          <p:grpSpPr>
            <a:xfrm>
              <a:off x="5617029" y="5462158"/>
              <a:ext cx="937623" cy="182880"/>
              <a:chOff x="5617029" y="812799"/>
              <a:chExt cx="937623" cy="182880"/>
            </a:xfrm>
          </p:grpSpPr>
          <p:sp>
            <p:nvSpPr>
              <p:cNvPr id="1029" name="Google Shape;1029;p12"/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0" name="Google Shape;1030;p12"/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1" name="Google Shape;1031;p12"/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2" name="Google Shape;1032;p12"/>
            <p:cNvGrpSpPr/>
            <p:nvPr/>
          </p:nvGrpSpPr>
          <p:grpSpPr>
            <a:xfrm>
              <a:off x="5617029" y="5884824"/>
              <a:ext cx="937623" cy="182880"/>
              <a:chOff x="5617029" y="812799"/>
              <a:chExt cx="937623" cy="182880"/>
            </a:xfrm>
          </p:grpSpPr>
          <p:sp>
            <p:nvSpPr>
              <p:cNvPr id="1033" name="Google Shape;1033;p12"/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4" name="Google Shape;1034;p12"/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5" name="Google Shape;1035;p12"/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36" name="Google Shape;1036;p12"/>
          <p:cNvGrpSpPr/>
          <p:nvPr/>
        </p:nvGrpSpPr>
        <p:grpSpPr>
          <a:xfrm>
            <a:off x="6190346" y="1235468"/>
            <a:ext cx="4288972" cy="4649614"/>
            <a:chOff x="6190346" y="1235468"/>
            <a:chExt cx="4288972" cy="4649614"/>
          </a:xfrm>
        </p:grpSpPr>
        <p:cxnSp>
          <p:nvCxnSpPr>
            <p:cNvPr id="1037" name="Google Shape;1037;p12"/>
            <p:cNvCxnSpPr/>
            <p:nvPr/>
          </p:nvCxnSpPr>
          <p:spPr>
            <a:xfrm>
              <a:off x="6190346" y="1235468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38" name="Google Shape;1038;p12"/>
            <p:cNvCxnSpPr/>
            <p:nvPr/>
          </p:nvCxnSpPr>
          <p:spPr>
            <a:xfrm>
              <a:off x="6190346" y="1752092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39" name="Google Shape;1039;p12"/>
            <p:cNvCxnSpPr/>
            <p:nvPr/>
          </p:nvCxnSpPr>
          <p:spPr>
            <a:xfrm>
              <a:off x="6190346" y="2268716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0" name="Google Shape;1040;p12"/>
            <p:cNvCxnSpPr/>
            <p:nvPr/>
          </p:nvCxnSpPr>
          <p:spPr>
            <a:xfrm>
              <a:off x="6190346" y="2785340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1" name="Google Shape;1041;p12"/>
            <p:cNvCxnSpPr/>
            <p:nvPr/>
          </p:nvCxnSpPr>
          <p:spPr>
            <a:xfrm>
              <a:off x="6190346" y="3301964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2" name="Google Shape;1042;p12"/>
            <p:cNvCxnSpPr/>
            <p:nvPr/>
          </p:nvCxnSpPr>
          <p:spPr>
            <a:xfrm>
              <a:off x="6190346" y="3818588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3" name="Google Shape;1043;p12"/>
            <p:cNvCxnSpPr/>
            <p:nvPr/>
          </p:nvCxnSpPr>
          <p:spPr>
            <a:xfrm>
              <a:off x="6190346" y="4335212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4" name="Google Shape;1044;p12"/>
            <p:cNvCxnSpPr/>
            <p:nvPr/>
          </p:nvCxnSpPr>
          <p:spPr>
            <a:xfrm>
              <a:off x="6190346" y="4851836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5" name="Google Shape;1045;p12"/>
            <p:cNvCxnSpPr/>
            <p:nvPr/>
          </p:nvCxnSpPr>
          <p:spPr>
            <a:xfrm>
              <a:off x="6190346" y="5368460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6" name="Google Shape;1046;p12"/>
            <p:cNvCxnSpPr/>
            <p:nvPr/>
          </p:nvCxnSpPr>
          <p:spPr>
            <a:xfrm>
              <a:off x="6190346" y="5885082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47" name="Google Shape;1047;p12"/>
          <p:cNvSpPr txBox="1"/>
          <p:nvPr/>
        </p:nvSpPr>
        <p:spPr>
          <a:xfrm>
            <a:off x="7035797" y="782625"/>
            <a:ext cx="2706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8" name="Google Shape;1048;p12"/>
          <p:cNvSpPr txBox="1"/>
          <p:nvPr/>
        </p:nvSpPr>
        <p:spPr>
          <a:xfrm>
            <a:off x="1934164" y="1444410"/>
            <a:ext cx="1026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9" name="Google Shape;1049;p12"/>
          <p:cNvSpPr txBox="1"/>
          <p:nvPr/>
        </p:nvSpPr>
        <p:spPr>
          <a:xfrm>
            <a:off x="1934164" y="2145821"/>
            <a:ext cx="176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0" name="Google Shape;1050;p12"/>
          <p:cNvSpPr txBox="1"/>
          <p:nvPr/>
        </p:nvSpPr>
        <p:spPr>
          <a:xfrm>
            <a:off x="1934164" y="2847232"/>
            <a:ext cx="1026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1" name="Google Shape;1051;p12"/>
          <p:cNvSpPr txBox="1"/>
          <p:nvPr/>
        </p:nvSpPr>
        <p:spPr>
          <a:xfrm>
            <a:off x="2932666" y="1444410"/>
            <a:ext cx="253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2" name="Google Shape;1052;p12"/>
          <p:cNvSpPr txBox="1"/>
          <p:nvPr/>
        </p:nvSpPr>
        <p:spPr>
          <a:xfrm>
            <a:off x="2960158" y="2810485"/>
            <a:ext cx="24702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sp>
        <p:nvSpPr>
          <p:cNvPr id="1053" name="Google Shape;1053;p12"/>
          <p:cNvSpPr txBox="1"/>
          <p:nvPr/>
        </p:nvSpPr>
        <p:spPr>
          <a:xfrm>
            <a:off x="1955934" y="4661615"/>
            <a:ext cx="3537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965;p12">
            <a:extLst>
              <a:ext uri="{FF2B5EF4-FFF2-40B4-BE49-F238E27FC236}">
                <a16:creationId xmlns:a16="http://schemas.microsoft.com/office/drawing/2014/main" id="{737D3F9E-6B8E-21DB-4586-D9196178C0A0}"/>
              </a:ext>
            </a:extLst>
          </p:cNvPr>
          <p:cNvSpPr/>
          <p:nvPr/>
        </p:nvSpPr>
        <p:spPr>
          <a:xfrm>
            <a:off x="1744422" y="601421"/>
            <a:ext cx="4470400" cy="5950857"/>
          </a:xfrm>
          <a:prstGeom prst="roundRect">
            <a:avLst>
              <a:gd name="adj" fmla="val 3680"/>
            </a:avLst>
          </a:prstGeom>
          <a:solidFill>
            <a:srgbClr val="527D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966;p12">
            <a:extLst>
              <a:ext uri="{FF2B5EF4-FFF2-40B4-BE49-F238E27FC236}">
                <a16:creationId xmlns:a16="http://schemas.microsoft.com/office/drawing/2014/main" id="{7EE4EEE4-C052-7AF6-D42B-750A00DEEF3E}"/>
              </a:ext>
            </a:extLst>
          </p:cNvPr>
          <p:cNvSpPr/>
          <p:nvPr/>
        </p:nvSpPr>
        <p:spPr>
          <a:xfrm>
            <a:off x="6301906" y="601421"/>
            <a:ext cx="4470400" cy="5950857"/>
          </a:xfrm>
          <a:prstGeom prst="roundRect">
            <a:avLst>
              <a:gd name="adj" fmla="val 3680"/>
            </a:avLst>
          </a:prstGeom>
          <a:solidFill>
            <a:srgbClr val="527D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79;p12">
            <a:extLst>
              <a:ext uri="{FF2B5EF4-FFF2-40B4-BE49-F238E27FC236}">
                <a16:creationId xmlns:a16="http://schemas.microsoft.com/office/drawing/2014/main" id="{8FCEB183-E1F0-55F7-451E-231EB988B215}"/>
              </a:ext>
            </a:extLst>
          </p:cNvPr>
          <p:cNvSpPr/>
          <p:nvPr/>
        </p:nvSpPr>
        <p:spPr>
          <a:xfrm>
            <a:off x="1896823" y="722176"/>
            <a:ext cx="4289100" cy="5709300"/>
          </a:xfrm>
          <a:prstGeom prst="roundRect">
            <a:avLst>
              <a:gd name="adj" fmla="val 368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80;p12">
            <a:extLst>
              <a:ext uri="{FF2B5EF4-FFF2-40B4-BE49-F238E27FC236}">
                <a16:creationId xmlns:a16="http://schemas.microsoft.com/office/drawing/2014/main" id="{19359FF5-2145-E8A3-F254-C552330303CA}"/>
              </a:ext>
            </a:extLst>
          </p:cNvPr>
          <p:cNvSpPr/>
          <p:nvPr/>
        </p:nvSpPr>
        <p:spPr>
          <a:xfrm>
            <a:off x="6338196" y="722177"/>
            <a:ext cx="4288972" cy="5709346"/>
          </a:xfrm>
          <a:prstGeom prst="roundRect">
            <a:avLst>
              <a:gd name="adj" fmla="val 368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81;p12">
            <a:extLst>
              <a:ext uri="{FF2B5EF4-FFF2-40B4-BE49-F238E27FC236}">
                <a16:creationId xmlns:a16="http://schemas.microsoft.com/office/drawing/2014/main" id="{A08DBEF4-FFE6-C927-0372-1398A131D342}"/>
              </a:ext>
            </a:extLst>
          </p:cNvPr>
          <p:cNvSpPr/>
          <p:nvPr/>
        </p:nvSpPr>
        <p:spPr>
          <a:xfrm>
            <a:off x="1896823" y="719163"/>
            <a:ext cx="4288972" cy="647495"/>
          </a:xfrm>
          <a:custGeom>
            <a:avLst/>
            <a:gdLst/>
            <a:ahLst/>
            <a:cxnLst/>
            <a:rect l="l" t="t" r="r" b="b"/>
            <a:pathLst>
              <a:path w="4288972" h="647495" extrusionOk="0">
                <a:moveTo>
                  <a:pt x="157834" y="0"/>
                </a:moveTo>
                <a:lnTo>
                  <a:pt x="4131138" y="0"/>
                </a:lnTo>
                <a:cubicBezTo>
                  <a:pt x="4218307" y="0"/>
                  <a:pt x="4288972" y="70665"/>
                  <a:pt x="4288972" y="157834"/>
                </a:cubicBezTo>
                <a:lnTo>
                  <a:pt x="4288972" y="647495"/>
                </a:lnTo>
                <a:lnTo>
                  <a:pt x="0" y="647495"/>
                </a:lnTo>
                <a:lnTo>
                  <a:pt x="0" y="157834"/>
                </a:lnTo>
                <a:cubicBezTo>
                  <a:pt x="0" y="70665"/>
                  <a:pt x="70665" y="0"/>
                  <a:pt x="157834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82;p12">
            <a:extLst>
              <a:ext uri="{FF2B5EF4-FFF2-40B4-BE49-F238E27FC236}">
                <a16:creationId xmlns:a16="http://schemas.microsoft.com/office/drawing/2014/main" id="{BC2BDD49-3CE2-F4A7-0EBE-2B18E6FC9A3F}"/>
              </a:ext>
            </a:extLst>
          </p:cNvPr>
          <p:cNvSpPr/>
          <p:nvPr/>
        </p:nvSpPr>
        <p:spPr>
          <a:xfrm>
            <a:off x="6338196" y="721675"/>
            <a:ext cx="4288972" cy="647495"/>
          </a:xfrm>
          <a:custGeom>
            <a:avLst/>
            <a:gdLst/>
            <a:ahLst/>
            <a:cxnLst/>
            <a:rect l="l" t="t" r="r" b="b"/>
            <a:pathLst>
              <a:path w="4288972" h="647495" extrusionOk="0">
                <a:moveTo>
                  <a:pt x="157834" y="0"/>
                </a:moveTo>
                <a:lnTo>
                  <a:pt x="4131138" y="0"/>
                </a:lnTo>
                <a:cubicBezTo>
                  <a:pt x="4218307" y="0"/>
                  <a:pt x="4288972" y="70665"/>
                  <a:pt x="4288972" y="157834"/>
                </a:cubicBezTo>
                <a:lnTo>
                  <a:pt x="4288972" y="647495"/>
                </a:lnTo>
                <a:lnTo>
                  <a:pt x="0" y="647495"/>
                </a:lnTo>
                <a:lnTo>
                  <a:pt x="0" y="157834"/>
                </a:lnTo>
                <a:cubicBezTo>
                  <a:pt x="0" y="70665"/>
                  <a:pt x="70665" y="0"/>
                  <a:pt x="157834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" name="Google Shape;983;p12">
            <a:extLst>
              <a:ext uri="{FF2B5EF4-FFF2-40B4-BE49-F238E27FC236}">
                <a16:creationId xmlns:a16="http://schemas.microsoft.com/office/drawing/2014/main" id="{EA0B2909-41F8-46C7-F30A-90A39392A291}"/>
              </a:ext>
            </a:extLst>
          </p:cNvPr>
          <p:cNvGrpSpPr/>
          <p:nvPr/>
        </p:nvGrpSpPr>
        <p:grpSpPr>
          <a:xfrm>
            <a:off x="5764879" y="960649"/>
            <a:ext cx="937623" cy="5254905"/>
            <a:chOff x="5617029" y="812799"/>
            <a:chExt cx="937623" cy="5254905"/>
          </a:xfrm>
        </p:grpSpPr>
        <p:grpSp>
          <p:nvGrpSpPr>
            <p:cNvPr id="9" name="Google Shape;984;p12">
              <a:extLst>
                <a:ext uri="{FF2B5EF4-FFF2-40B4-BE49-F238E27FC236}">
                  <a16:creationId xmlns:a16="http://schemas.microsoft.com/office/drawing/2014/main" id="{0976CCE0-2174-9941-BFC4-28EA2F5F94E6}"/>
                </a:ext>
              </a:extLst>
            </p:cNvPr>
            <p:cNvGrpSpPr/>
            <p:nvPr/>
          </p:nvGrpSpPr>
          <p:grpSpPr>
            <a:xfrm>
              <a:off x="5617029" y="812799"/>
              <a:ext cx="937623" cy="182880"/>
              <a:chOff x="5617029" y="812799"/>
              <a:chExt cx="937623" cy="182880"/>
            </a:xfrm>
          </p:grpSpPr>
          <p:sp>
            <p:nvSpPr>
              <p:cNvPr id="58" name="Google Shape;985;p12">
                <a:extLst>
                  <a:ext uri="{FF2B5EF4-FFF2-40B4-BE49-F238E27FC236}">
                    <a16:creationId xmlns:a16="http://schemas.microsoft.com/office/drawing/2014/main" id="{7CFB6C8F-1591-1DEA-A602-D9A6C05C9A31}"/>
                  </a:ext>
                </a:extLst>
              </p:cNvPr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986;p12">
                <a:extLst>
                  <a:ext uri="{FF2B5EF4-FFF2-40B4-BE49-F238E27FC236}">
                    <a16:creationId xmlns:a16="http://schemas.microsoft.com/office/drawing/2014/main" id="{EB00644C-4D52-691A-034B-45CB446EBE16}"/>
                  </a:ext>
                </a:extLst>
              </p:cNvPr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987;p12">
                <a:extLst>
                  <a:ext uri="{FF2B5EF4-FFF2-40B4-BE49-F238E27FC236}">
                    <a16:creationId xmlns:a16="http://schemas.microsoft.com/office/drawing/2014/main" id="{3ACC4F74-2D88-6DB1-90E4-C789BECFAE52}"/>
                  </a:ext>
                </a:extLst>
              </p:cNvPr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988;p12">
              <a:extLst>
                <a:ext uri="{FF2B5EF4-FFF2-40B4-BE49-F238E27FC236}">
                  <a16:creationId xmlns:a16="http://schemas.microsoft.com/office/drawing/2014/main" id="{44F74E99-4127-7792-642F-4C4E74A657DD}"/>
                </a:ext>
              </a:extLst>
            </p:cNvPr>
            <p:cNvGrpSpPr/>
            <p:nvPr/>
          </p:nvGrpSpPr>
          <p:grpSpPr>
            <a:xfrm>
              <a:off x="5617029" y="1235468"/>
              <a:ext cx="937623" cy="182880"/>
              <a:chOff x="5617029" y="812799"/>
              <a:chExt cx="937623" cy="182880"/>
            </a:xfrm>
          </p:grpSpPr>
          <p:sp>
            <p:nvSpPr>
              <p:cNvPr id="55" name="Google Shape;989;p12">
                <a:extLst>
                  <a:ext uri="{FF2B5EF4-FFF2-40B4-BE49-F238E27FC236}">
                    <a16:creationId xmlns:a16="http://schemas.microsoft.com/office/drawing/2014/main" id="{9EDC3F8C-AB62-A63B-4E41-D1145FDDB9AA}"/>
                  </a:ext>
                </a:extLst>
              </p:cNvPr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990;p12">
                <a:extLst>
                  <a:ext uri="{FF2B5EF4-FFF2-40B4-BE49-F238E27FC236}">
                    <a16:creationId xmlns:a16="http://schemas.microsoft.com/office/drawing/2014/main" id="{A6453673-52D8-2262-3DF7-A60E92B23294}"/>
                  </a:ext>
                </a:extLst>
              </p:cNvPr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991;p12">
                <a:extLst>
                  <a:ext uri="{FF2B5EF4-FFF2-40B4-BE49-F238E27FC236}">
                    <a16:creationId xmlns:a16="http://schemas.microsoft.com/office/drawing/2014/main" id="{8F997E29-C9EF-7360-E2AD-C8CB9A32254D}"/>
                  </a:ext>
                </a:extLst>
              </p:cNvPr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" name="Google Shape;992;p12">
              <a:extLst>
                <a:ext uri="{FF2B5EF4-FFF2-40B4-BE49-F238E27FC236}">
                  <a16:creationId xmlns:a16="http://schemas.microsoft.com/office/drawing/2014/main" id="{D7B73888-71E2-8671-3F86-20FC6B1FBF88}"/>
                </a:ext>
              </a:extLst>
            </p:cNvPr>
            <p:cNvGrpSpPr/>
            <p:nvPr/>
          </p:nvGrpSpPr>
          <p:grpSpPr>
            <a:xfrm>
              <a:off x="5617029" y="1658137"/>
              <a:ext cx="937623" cy="182880"/>
              <a:chOff x="5617029" y="812799"/>
              <a:chExt cx="937623" cy="182880"/>
            </a:xfrm>
          </p:grpSpPr>
          <p:sp>
            <p:nvSpPr>
              <p:cNvPr id="52" name="Google Shape;993;p12">
                <a:extLst>
                  <a:ext uri="{FF2B5EF4-FFF2-40B4-BE49-F238E27FC236}">
                    <a16:creationId xmlns:a16="http://schemas.microsoft.com/office/drawing/2014/main" id="{2F63CB2C-03F6-8593-3C6A-8D3597E81778}"/>
                  </a:ext>
                </a:extLst>
              </p:cNvPr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994;p12">
                <a:extLst>
                  <a:ext uri="{FF2B5EF4-FFF2-40B4-BE49-F238E27FC236}">
                    <a16:creationId xmlns:a16="http://schemas.microsoft.com/office/drawing/2014/main" id="{EDE1B6C8-200D-E86A-77F1-C0D7C2B985CD}"/>
                  </a:ext>
                </a:extLst>
              </p:cNvPr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995;p12">
                <a:extLst>
                  <a:ext uri="{FF2B5EF4-FFF2-40B4-BE49-F238E27FC236}">
                    <a16:creationId xmlns:a16="http://schemas.microsoft.com/office/drawing/2014/main" id="{F25D2780-CBE6-0087-B15B-09986303A0B1}"/>
                  </a:ext>
                </a:extLst>
              </p:cNvPr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" name="Google Shape;996;p12">
              <a:extLst>
                <a:ext uri="{FF2B5EF4-FFF2-40B4-BE49-F238E27FC236}">
                  <a16:creationId xmlns:a16="http://schemas.microsoft.com/office/drawing/2014/main" id="{C98BF59A-BEE2-F9EA-9AA6-25EB7F0394DB}"/>
                </a:ext>
              </a:extLst>
            </p:cNvPr>
            <p:cNvGrpSpPr/>
            <p:nvPr/>
          </p:nvGrpSpPr>
          <p:grpSpPr>
            <a:xfrm>
              <a:off x="5617029" y="2080806"/>
              <a:ext cx="937623" cy="182880"/>
              <a:chOff x="5617029" y="812799"/>
              <a:chExt cx="937623" cy="182880"/>
            </a:xfrm>
          </p:grpSpPr>
          <p:sp>
            <p:nvSpPr>
              <p:cNvPr id="49" name="Google Shape;997;p12">
                <a:extLst>
                  <a:ext uri="{FF2B5EF4-FFF2-40B4-BE49-F238E27FC236}">
                    <a16:creationId xmlns:a16="http://schemas.microsoft.com/office/drawing/2014/main" id="{3FD7A631-5CA7-4DC4-ABE1-EAFC09241A14}"/>
                  </a:ext>
                </a:extLst>
              </p:cNvPr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998;p12">
                <a:extLst>
                  <a:ext uri="{FF2B5EF4-FFF2-40B4-BE49-F238E27FC236}">
                    <a16:creationId xmlns:a16="http://schemas.microsoft.com/office/drawing/2014/main" id="{5896DC80-F1CA-1F28-9918-51F9409D7F3A}"/>
                  </a:ext>
                </a:extLst>
              </p:cNvPr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999;p12">
                <a:extLst>
                  <a:ext uri="{FF2B5EF4-FFF2-40B4-BE49-F238E27FC236}">
                    <a16:creationId xmlns:a16="http://schemas.microsoft.com/office/drawing/2014/main" id="{7F3E04CE-8542-A1C8-EDC9-01A4801D7F5C}"/>
                  </a:ext>
                </a:extLst>
              </p:cNvPr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" name="Google Shape;1000;p12">
              <a:extLst>
                <a:ext uri="{FF2B5EF4-FFF2-40B4-BE49-F238E27FC236}">
                  <a16:creationId xmlns:a16="http://schemas.microsoft.com/office/drawing/2014/main" id="{FE887025-BD08-B71F-6657-D98601F2281F}"/>
                </a:ext>
              </a:extLst>
            </p:cNvPr>
            <p:cNvGrpSpPr/>
            <p:nvPr/>
          </p:nvGrpSpPr>
          <p:grpSpPr>
            <a:xfrm>
              <a:off x="5617029" y="2503475"/>
              <a:ext cx="937623" cy="182880"/>
              <a:chOff x="5617029" y="812799"/>
              <a:chExt cx="937623" cy="182880"/>
            </a:xfrm>
          </p:grpSpPr>
          <p:sp>
            <p:nvSpPr>
              <p:cNvPr id="46" name="Google Shape;1001;p12">
                <a:extLst>
                  <a:ext uri="{FF2B5EF4-FFF2-40B4-BE49-F238E27FC236}">
                    <a16:creationId xmlns:a16="http://schemas.microsoft.com/office/drawing/2014/main" id="{C310E5CC-49A7-39D4-8352-CE97E7B5CD88}"/>
                  </a:ext>
                </a:extLst>
              </p:cNvPr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1002;p12">
                <a:extLst>
                  <a:ext uri="{FF2B5EF4-FFF2-40B4-BE49-F238E27FC236}">
                    <a16:creationId xmlns:a16="http://schemas.microsoft.com/office/drawing/2014/main" id="{82BCBD0A-A81D-1A74-C01B-5B4306F3ACD2}"/>
                  </a:ext>
                </a:extLst>
              </p:cNvPr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1003;p12">
                <a:extLst>
                  <a:ext uri="{FF2B5EF4-FFF2-40B4-BE49-F238E27FC236}">
                    <a16:creationId xmlns:a16="http://schemas.microsoft.com/office/drawing/2014/main" id="{62AC10EC-1B70-E469-12E7-79EAFE332EAB}"/>
                  </a:ext>
                </a:extLst>
              </p:cNvPr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1004;p12">
              <a:extLst>
                <a:ext uri="{FF2B5EF4-FFF2-40B4-BE49-F238E27FC236}">
                  <a16:creationId xmlns:a16="http://schemas.microsoft.com/office/drawing/2014/main" id="{1A7226A1-51FB-A85A-6BA3-F33FA5C958B1}"/>
                </a:ext>
              </a:extLst>
            </p:cNvPr>
            <p:cNvGrpSpPr/>
            <p:nvPr/>
          </p:nvGrpSpPr>
          <p:grpSpPr>
            <a:xfrm>
              <a:off x="5617029" y="2926144"/>
              <a:ext cx="937623" cy="182880"/>
              <a:chOff x="5617029" y="812799"/>
              <a:chExt cx="937623" cy="182880"/>
            </a:xfrm>
          </p:grpSpPr>
          <p:sp>
            <p:nvSpPr>
              <p:cNvPr id="43" name="Google Shape;1005;p12">
                <a:extLst>
                  <a:ext uri="{FF2B5EF4-FFF2-40B4-BE49-F238E27FC236}">
                    <a16:creationId xmlns:a16="http://schemas.microsoft.com/office/drawing/2014/main" id="{5DAF62F1-826F-2606-8DCE-55AE2F791809}"/>
                  </a:ext>
                </a:extLst>
              </p:cNvPr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1006;p12">
                <a:extLst>
                  <a:ext uri="{FF2B5EF4-FFF2-40B4-BE49-F238E27FC236}">
                    <a16:creationId xmlns:a16="http://schemas.microsoft.com/office/drawing/2014/main" id="{E2510066-ACB8-722A-6DD4-13A8BC84C69A}"/>
                  </a:ext>
                </a:extLst>
              </p:cNvPr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1007;p12">
                <a:extLst>
                  <a:ext uri="{FF2B5EF4-FFF2-40B4-BE49-F238E27FC236}">
                    <a16:creationId xmlns:a16="http://schemas.microsoft.com/office/drawing/2014/main" id="{A4476359-710E-607C-D724-2B7159E77ECF}"/>
                  </a:ext>
                </a:extLst>
              </p:cNvPr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" name="Google Shape;1008;p12">
              <a:extLst>
                <a:ext uri="{FF2B5EF4-FFF2-40B4-BE49-F238E27FC236}">
                  <a16:creationId xmlns:a16="http://schemas.microsoft.com/office/drawing/2014/main" id="{FA4351A3-B1CF-E73C-C445-CC4AEF3DA21B}"/>
                </a:ext>
              </a:extLst>
            </p:cNvPr>
            <p:cNvGrpSpPr/>
            <p:nvPr/>
          </p:nvGrpSpPr>
          <p:grpSpPr>
            <a:xfrm>
              <a:off x="5617029" y="3348813"/>
              <a:ext cx="937623" cy="182880"/>
              <a:chOff x="5617029" y="812799"/>
              <a:chExt cx="937623" cy="182880"/>
            </a:xfrm>
          </p:grpSpPr>
          <p:sp>
            <p:nvSpPr>
              <p:cNvPr id="40" name="Google Shape;1009;p12">
                <a:extLst>
                  <a:ext uri="{FF2B5EF4-FFF2-40B4-BE49-F238E27FC236}">
                    <a16:creationId xmlns:a16="http://schemas.microsoft.com/office/drawing/2014/main" id="{FD6E8992-5BB8-8D38-67FF-16EB046D6386}"/>
                  </a:ext>
                </a:extLst>
              </p:cNvPr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1010;p12">
                <a:extLst>
                  <a:ext uri="{FF2B5EF4-FFF2-40B4-BE49-F238E27FC236}">
                    <a16:creationId xmlns:a16="http://schemas.microsoft.com/office/drawing/2014/main" id="{29A1153E-34C4-B586-AE1F-DA106863C4B2}"/>
                  </a:ext>
                </a:extLst>
              </p:cNvPr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1011;p12">
                <a:extLst>
                  <a:ext uri="{FF2B5EF4-FFF2-40B4-BE49-F238E27FC236}">
                    <a16:creationId xmlns:a16="http://schemas.microsoft.com/office/drawing/2014/main" id="{3F3C3443-0106-D513-0FF9-408FC7013CED}"/>
                  </a:ext>
                </a:extLst>
              </p:cNvPr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" name="Google Shape;1012;p12">
              <a:extLst>
                <a:ext uri="{FF2B5EF4-FFF2-40B4-BE49-F238E27FC236}">
                  <a16:creationId xmlns:a16="http://schemas.microsoft.com/office/drawing/2014/main" id="{9B2F42C0-9150-AE7E-AB3C-E6BA0000E859}"/>
                </a:ext>
              </a:extLst>
            </p:cNvPr>
            <p:cNvGrpSpPr/>
            <p:nvPr/>
          </p:nvGrpSpPr>
          <p:grpSpPr>
            <a:xfrm>
              <a:off x="5617029" y="3771482"/>
              <a:ext cx="937623" cy="182880"/>
              <a:chOff x="5617029" y="812799"/>
              <a:chExt cx="937623" cy="182880"/>
            </a:xfrm>
          </p:grpSpPr>
          <p:sp>
            <p:nvSpPr>
              <p:cNvPr id="37" name="Google Shape;1013;p12">
                <a:extLst>
                  <a:ext uri="{FF2B5EF4-FFF2-40B4-BE49-F238E27FC236}">
                    <a16:creationId xmlns:a16="http://schemas.microsoft.com/office/drawing/2014/main" id="{B1F6329A-21F9-77E2-8328-98B7085913BC}"/>
                  </a:ext>
                </a:extLst>
              </p:cNvPr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1014;p12">
                <a:extLst>
                  <a:ext uri="{FF2B5EF4-FFF2-40B4-BE49-F238E27FC236}">
                    <a16:creationId xmlns:a16="http://schemas.microsoft.com/office/drawing/2014/main" id="{F10FC2FA-F24D-0609-0F1F-9DB7F4F29CBE}"/>
                  </a:ext>
                </a:extLst>
              </p:cNvPr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1015;p12">
                <a:extLst>
                  <a:ext uri="{FF2B5EF4-FFF2-40B4-BE49-F238E27FC236}">
                    <a16:creationId xmlns:a16="http://schemas.microsoft.com/office/drawing/2014/main" id="{87C6E193-BB46-371D-BF64-EC68D9C33EC2}"/>
                  </a:ext>
                </a:extLst>
              </p:cNvPr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" name="Google Shape;1016;p12">
              <a:extLst>
                <a:ext uri="{FF2B5EF4-FFF2-40B4-BE49-F238E27FC236}">
                  <a16:creationId xmlns:a16="http://schemas.microsoft.com/office/drawing/2014/main" id="{1056FFCD-F052-A6E5-BD63-5BFF6BD003E3}"/>
                </a:ext>
              </a:extLst>
            </p:cNvPr>
            <p:cNvGrpSpPr/>
            <p:nvPr/>
          </p:nvGrpSpPr>
          <p:grpSpPr>
            <a:xfrm>
              <a:off x="5617029" y="4194151"/>
              <a:ext cx="937623" cy="182880"/>
              <a:chOff x="5617029" y="812799"/>
              <a:chExt cx="937623" cy="182880"/>
            </a:xfrm>
          </p:grpSpPr>
          <p:sp>
            <p:nvSpPr>
              <p:cNvPr id="34" name="Google Shape;1017;p12">
                <a:extLst>
                  <a:ext uri="{FF2B5EF4-FFF2-40B4-BE49-F238E27FC236}">
                    <a16:creationId xmlns:a16="http://schemas.microsoft.com/office/drawing/2014/main" id="{E1DBEA06-F4D7-9120-A06E-4261FFA3A94B}"/>
                  </a:ext>
                </a:extLst>
              </p:cNvPr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1018;p12">
                <a:extLst>
                  <a:ext uri="{FF2B5EF4-FFF2-40B4-BE49-F238E27FC236}">
                    <a16:creationId xmlns:a16="http://schemas.microsoft.com/office/drawing/2014/main" id="{CC1E55A9-C916-2E33-3904-7263FF841E7E}"/>
                  </a:ext>
                </a:extLst>
              </p:cNvPr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1019;p12">
                <a:extLst>
                  <a:ext uri="{FF2B5EF4-FFF2-40B4-BE49-F238E27FC236}">
                    <a16:creationId xmlns:a16="http://schemas.microsoft.com/office/drawing/2014/main" id="{2C44B2E3-B824-C2F4-3532-0DF26F786333}"/>
                  </a:ext>
                </a:extLst>
              </p:cNvPr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" name="Google Shape;1020;p12">
              <a:extLst>
                <a:ext uri="{FF2B5EF4-FFF2-40B4-BE49-F238E27FC236}">
                  <a16:creationId xmlns:a16="http://schemas.microsoft.com/office/drawing/2014/main" id="{2E218C55-F564-4724-1D1A-537E0BA4B752}"/>
                </a:ext>
              </a:extLst>
            </p:cNvPr>
            <p:cNvGrpSpPr/>
            <p:nvPr/>
          </p:nvGrpSpPr>
          <p:grpSpPr>
            <a:xfrm>
              <a:off x="5617029" y="4616820"/>
              <a:ext cx="937623" cy="182880"/>
              <a:chOff x="5617029" y="812799"/>
              <a:chExt cx="937623" cy="182880"/>
            </a:xfrm>
          </p:grpSpPr>
          <p:sp>
            <p:nvSpPr>
              <p:cNvPr id="31" name="Google Shape;1021;p12">
                <a:extLst>
                  <a:ext uri="{FF2B5EF4-FFF2-40B4-BE49-F238E27FC236}">
                    <a16:creationId xmlns:a16="http://schemas.microsoft.com/office/drawing/2014/main" id="{FDC1D0D5-DF39-01D9-D2A6-DB259B5450A4}"/>
                  </a:ext>
                </a:extLst>
              </p:cNvPr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1022;p12">
                <a:extLst>
                  <a:ext uri="{FF2B5EF4-FFF2-40B4-BE49-F238E27FC236}">
                    <a16:creationId xmlns:a16="http://schemas.microsoft.com/office/drawing/2014/main" id="{94E26F9C-C6FC-7355-2BC3-30CCBC2EDFB0}"/>
                  </a:ext>
                </a:extLst>
              </p:cNvPr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1023;p12">
                <a:extLst>
                  <a:ext uri="{FF2B5EF4-FFF2-40B4-BE49-F238E27FC236}">
                    <a16:creationId xmlns:a16="http://schemas.microsoft.com/office/drawing/2014/main" id="{02827F9E-281E-3CDC-ED17-8188754593F3}"/>
                  </a:ext>
                </a:extLst>
              </p:cNvPr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" name="Google Shape;1024;p12">
              <a:extLst>
                <a:ext uri="{FF2B5EF4-FFF2-40B4-BE49-F238E27FC236}">
                  <a16:creationId xmlns:a16="http://schemas.microsoft.com/office/drawing/2014/main" id="{07E7020C-7D2B-0E50-8CB0-17E024707BE6}"/>
                </a:ext>
              </a:extLst>
            </p:cNvPr>
            <p:cNvGrpSpPr/>
            <p:nvPr/>
          </p:nvGrpSpPr>
          <p:grpSpPr>
            <a:xfrm>
              <a:off x="5617029" y="5039489"/>
              <a:ext cx="937623" cy="182880"/>
              <a:chOff x="5617029" y="812799"/>
              <a:chExt cx="937623" cy="182880"/>
            </a:xfrm>
          </p:grpSpPr>
          <p:sp>
            <p:nvSpPr>
              <p:cNvPr id="28" name="Google Shape;1025;p12">
                <a:extLst>
                  <a:ext uri="{FF2B5EF4-FFF2-40B4-BE49-F238E27FC236}">
                    <a16:creationId xmlns:a16="http://schemas.microsoft.com/office/drawing/2014/main" id="{0EFFF235-CD0D-3F4F-5555-99F47139C4A4}"/>
                  </a:ext>
                </a:extLst>
              </p:cNvPr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1026;p12">
                <a:extLst>
                  <a:ext uri="{FF2B5EF4-FFF2-40B4-BE49-F238E27FC236}">
                    <a16:creationId xmlns:a16="http://schemas.microsoft.com/office/drawing/2014/main" id="{DA7A4A0B-D3E6-F683-35C6-5B6F1C0F3FBF}"/>
                  </a:ext>
                </a:extLst>
              </p:cNvPr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1027;p12">
                <a:extLst>
                  <a:ext uri="{FF2B5EF4-FFF2-40B4-BE49-F238E27FC236}">
                    <a16:creationId xmlns:a16="http://schemas.microsoft.com/office/drawing/2014/main" id="{50936100-633C-3687-4563-258E2F1CBE7C}"/>
                  </a:ext>
                </a:extLst>
              </p:cNvPr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1028;p12">
              <a:extLst>
                <a:ext uri="{FF2B5EF4-FFF2-40B4-BE49-F238E27FC236}">
                  <a16:creationId xmlns:a16="http://schemas.microsoft.com/office/drawing/2014/main" id="{05ED6108-E3EB-9DC9-A0C6-DB11141A21F1}"/>
                </a:ext>
              </a:extLst>
            </p:cNvPr>
            <p:cNvGrpSpPr/>
            <p:nvPr/>
          </p:nvGrpSpPr>
          <p:grpSpPr>
            <a:xfrm>
              <a:off x="5617029" y="5462158"/>
              <a:ext cx="937623" cy="182880"/>
              <a:chOff x="5617029" y="812799"/>
              <a:chExt cx="937623" cy="182880"/>
            </a:xfrm>
          </p:grpSpPr>
          <p:sp>
            <p:nvSpPr>
              <p:cNvPr id="25" name="Google Shape;1029;p12">
                <a:extLst>
                  <a:ext uri="{FF2B5EF4-FFF2-40B4-BE49-F238E27FC236}">
                    <a16:creationId xmlns:a16="http://schemas.microsoft.com/office/drawing/2014/main" id="{EC78BD50-AB83-5076-1459-643BE644765C}"/>
                  </a:ext>
                </a:extLst>
              </p:cNvPr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1030;p12">
                <a:extLst>
                  <a:ext uri="{FF2B5EF4-FFF2-40B4-BE49-F238E27FC236}">
                    <a16:creationId xmlns:a16="http://schemas.microsoft.com/office/drawing/2014/main" id="{ACF156ED-74C7-7ED3-F6C4-0C016DF217AE}"/>
                  </a:ext>
                </a:extLst>
              </p:cNvPr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1031;p12">
                <a:extLst>
                  <a:ext uri="{FF2B5EF4-FFF2-40B4-BE49-F238E27FC236}">
                    <a16:creationId xmlns:a16="http://schemas.microsoft.com/office/drawing/2014/main" id="{63FFFD0F-968D-E8BC-697A-0D17A49945E9}"/>
                  </a:ext>
                </a:extLst>
              </p:cNvPr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1032;p12">
              <a:extLst>
                <a:ext uri="{FF2B5EF4-FFF2-40B4-BE49-F238E27FC236}">
                  <a16:creationId xmlns:a16="http://schemas.microsoft.com/office/drawing/2014/main" id="{7DAABDEA-FB01-316B-5433-46D8D433A850}"/>
                </a:ext>
              </a:extLst>
            </p:cNvPr>
            <p:cNvGrpSpPr/>
            <p:nvPr/>
          </p:nvGrpSpPr>
          <p:grpSpPr>
            <a:xfrm>
              <a:off x="5617029" y="5884824"/>
              <a:ext cx="937623" cy="182880"/>
              <a:chOff x="5617029" y="812799"/>
              <a:chExt cx="937623" cy="182880"/>
            </a:xfrm>
          </p:grpSpPr>
          <p:sp>
            <p:nvSpPr>
              <p:cNvPr id="22" name="Google Shape;1033;p12">
                <a:extLst>
                  <a:ext uri="{FF2B5EF4-FFF2-40B4-BE49-F238E27FC236}">
                    <a16:creationId xmlns:a16="http://schemas.microsoft.com/office/drawing/2014/main" id="{405A9F7B-D8E3-A771-06F1-0CD6D97D7AD8}"/>
                  </a:ext>
                </a:extLst>
              </p:cNvPr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1034;p12">
                <a:extLst>
                  <a:ext uri="{FF2B5EF4-FFF2-40B4-BE49-F238E27FC236}">
                    <a16:creationId xmlns:a16="http://schemas.microsoft.com/office/drawing/2014/main" id="{F5582BDA-8034-3C40-C454-D56CA56A5D09}"/>
                  </a:ext>
                </a:extLst>
              </p:cNvPr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1035;p12">
                <a:extLst>
                  <a:ext uri="{FF2B5EF4-FFF2-40B4-BE49-F238E27FC236}">
                    <a16:creationId xmlns:a16="http://schemas.microsoft.com/office/drawing/2014/main" id="{0EF89B9F-2871-CDE3-DDEB-9F5DBF170301}"/>
                  </a:ext>
                </a:extLst>
              </p:cNvPr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1" name="Google Shape;1036;p12">
            <a:extLst>
              <a:ext uri="{FF2B5EF4-FFF2-40B4-BE49-F238E27FC236}">
                <a16:creationId xmlns:a16="http://schemas.microsoft.com/office/drawing/2014/main" id="{17B99697-80A4-7828-FA95-44F3875C9CB9}"/>
              </a:ext>
            </a:extLst>
          </p:cNvPr>
          <p:cNvGrpSpPr/>
          <p:nvPr/>
        </p:nvGrpSpPr>
        <p:grpSpPr>
          <a:xfrm>
            <a:off x="6338196" y="1383318"/>
            <a:ext cx="4288972" cy="4649614"/>
            <a:chOff x="6190346" y="1235468"/>
            <a:chExt cx="4288972" cy="4649614"/>
          </a:xfrm>
        </p:grpSpPr>
        <p:cxnSp>
          <p:nvCxnSpPr>
            <p:cNvPr id="62" name="Google Shape;1037;p12">
              <a:extLst>
                <a:ext uri="{FF2B5EF4-FFF2-40B4-BE49-F238E27FC236}">
                  <a16:creationId xmlns:a16="http://schemas.microsoft.com/office/drawing/2014/main" id="{4802E2C6-2FD1-BB09-8925-4D473BD6A404}"/>
                </a:ext>
              </a:extLst>
            </p:cNvPr>
            <p:cNvCxnSpPr>
              <a:cxnSpLocks/>
            </p:cNvCxnSpPr>
            <p:nvPr/>
          </p:nvCxnSpPr>
          <p:spPr>
            <a:xfrm>
              <a:off x="6190346" y="1235468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1038;p12">
              <a:extLst>
                <a:ext uri="{FF2B5EF4-FFF2-40B4-BE49-F238E27FC236}">
                  <a16:creationId xmlns:a16="http://schemas.microsoft.com/office/drawing/2014/main" id="{76B059EC-A389-3C9F-EE80-6D8F0361D3FD}"/>
                </a:ext>
              </a:extLst>
            </p:cNvPr>
            <p:cNvCxnSpPr>
              <a:cxnSpLocks/>
            </p:cNvCxnSpPr>
            <p:nvPr/>
          </p:nvCxnSpPr>
          <p:spPr>
            <a:xfrm>
              <a:off x="6190346" y="1752092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0" name="Google Shape;1039;p12">
              <a:extLst>
                <a:ext uri="{FF2B5EF4-FFF2-40B4-BE49-F238E27FC236}">
                  <a16:creationId xmlns:a16="http://schemas.microsoft.com/office/drawing/2014/main" id="{4DAF44BE-7755-27EC-7049-4D4669B8E293}"/>
                </a:ext>
              </a:extLst>
            </p:cNvPr>
            <p:cNvCxnSpPr>
              <a:cxnSpLocks/>
            </p:cNvCxnSpPr>
            <p:nvPr/>
          </p:nvCxnSpPr>
          <p:spPr>
            <a:xfrm>
              <a:off x="6190346" y="2268716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1" name="Google Shape;1040;p12">
              <a:extLst>
                <a:ext uri="{FF2B5EF4-FFF2-40B4-BE49-F238E27FC236}">
                  <a16:creationId xmlns:a16="http://schemas.microsoft.com/office/drawing/2014/main" id="{AACD9119-5F29-3952-7F43-80E8BDAFDF2A}"/>
                </a:ext>
              </a:extLst>
            </p:cNvPr>
            <p:cNvCxnSpPr>
              <a:cxnSpLocks/>
            </p:cNvCxnSpPr>
            <p:nvPr/>
          </p:nvCxnSpPr>
          <p:spPr>
            <a:xfrm>
              <a:off x="6190346" y="2785340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2" name="Google Shape;1041;p12">
              <a:extLst>
                <a:ext uri="{FF2B5EF4-FFF2-40B4-BE49-F238E27FC236}">
                  <a16:creationId xmlns:a16="http://schemas.microsoft.com/office/drawing/2014/main" id="{72097B8F-CC17-1CB2-004D-251A9D63712F}"/>
                </a:ext>
              </a:extLst>
            </p:cNvPr>
            <p:cNvCxnSpPr>
              <a:cxnSpLocks/>
            </p:cNvCxnSpPr>
            <p:nvPr/>
          </p:nvCxnSpPr>
          <p:spPr>
            <a:xfrm>
              <a:off x="6190346" y="3301964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3" name="Google Shape;1042;p12">
              <a:extLst>
                <a:ext uri="{FF2B5EF4-FFF2-40B4-BE49-F238E27FC236}">
                  <a16:creationId xmlns:a16="http://schemas.microsoft.com/office/drawing/2014/main" id="{4868704E-2E2A-721C-3EE2-8DDBE78180CC}"/>
                </a:ext>
              </a:extLst>
            </p:cNvPr>
            <p:cNvCxnSpPr>
              <a:cxnSpLocks/>
            </p:cNvCxnSpPr>
            <p:nvPr/>
          </p:nvCxnSpPr>
          <p:spPr>
            <a:xfrm>
              <a:off x="6190346" y="3818588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4" name="Google Shape;1043;p12">
              <a:extLst>
                <a:ext uri="{FF2B5EF4-FFF2-40B4-BE49-F238E27FC236}">
                  <a16:creationId xmlns:a16="http://schemas.microsoft.com/office/drawing/2014/main" id="{17E83A11-A5EE-1E53-C209-0126AE46DCE9}"/>
                </a:ext>
              </a:extLst>
            </p:cNvPr>
            <p:cNvCxnSpPr>
              <a:cxnSpLocks/>
            </p:cNvCxnSpPr>
            <p:nvPr/>
          </p:nvCxnSpPr>
          <p:spPr>
            <a:xfrm>
              <a:off x="6190346" y="4335212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4" name="Google Shape;1044;p12">
              <a:extLst>
                <a:ext uri="{FF2B5EF4-FFF2-40B4-BE49-F238E27FC236}">
                  <a16:creationId xmlns:a16="http://schemas.microsoft.com/office/drawing/2014/main" id="{54AEE20D-6862-CE5D-8C50-77876B2AD4C2}"/>
                </a:ext>
              </a:extLst>
            </p:cNvPr>
            <p:cNvCxnSpPr>
              <a:cxnSpLocks/>
            </p:cNvCxnSpPr>
            <p:nvPr/>
          </p:nvCxnSpPr>
          <p:spPr>
            <a:xfrm>
              <a:off x="6190346" y="4851836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5" name="Google Shape;1045;p12">
              <a:extLst>
                <a:ext uri="{FF2B5EF4-FFF2-40B4-BE49-F238E27FC236}">
                  <a16:creationId xmlns:a16="http://schemas.microsoft.com/office/drawing/2014/main" id="{8BA1F7A1-2490-4188-801A-965A66A6ECAC}"/>
                </a:ext>
              </a:extLst>
            </p:cNvPr>
            <p:cNvCxnSpPr>
              <a:cxnSpLocks/>
            </p:cNvCxnSpPr>
            <p:nvPr/>
          </p:nvCxnSpPr>
          <p:spPr>
            <a:xfrm>
              <a:off x="6190346" y="5368460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6" name="Google Shape;1046;p12">
              <a:extLst>
                <a:ext uri="{FF2B5EF4-FFF2-40B4-BE49-F238E27FC236}">
                  <a16:creationId xmlns:a16="http://schemas.microsoft.com/office/drawing/2014/main" id="{B7D1A91A-7FE8-7241-0DF4-ED66946C78E6}"/>
                </a:ext>
              </a:extLst>
            </p:cNvPr>
            <p:cNvCxnSpPr>
              <a:cxnSpLocks/>
            </p:cNvCxnSpPr>
            <p:nvPr/>
          </p:nvCxnSpPr>
          <p:spPr>
            <a:xfrm>
              <a:off x="6190346" y="5885082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57" name="Google Shape;1047;p12">
            <a:extLst>
              <a:ext uri="{FF2B5EF4-FFF2-40B4-BE49-F238E27FC236}">
                <a16:creationId xmlns:a16="http://schemas.microsoft.com/office/drawing/2014/main" id="{9418817B-22FB-DCB6-1B4B-20FC1BEB1D1D}"/>
              </a:ext>
            </a:extLst>
          </p:cNvPr>
          <p:cNvSpPr txBox="1"/>
          <p:nvPr/>
        </p:nvSpPr>
        <p:spPr>
          <a:xfrm>
            <a:off x="7163535" y="835962"/>
            <a:ext cx="27069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AGENDA</a:t>
            </a:r>
            <a:endParaRPr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58" name="Google Shape;1048;p12">
            <a:extLst>
              <a:ext uri="{FF2B5EF4-FFF2-40B4-BE49-F238E27FC236}">
                <a16:creationId xmlns:a16="http://schemas.microsoft.com/office/drawing/2014/main" id="{424B35BC-EFAD-10A5-A2B6-929A51E6EAB4}"/>
              </a:ext>
            </a:extLst>
          </p:cNvPr>
          <p:cNvSpPr txBox="1"/>
          <p:nvPr/>
        </p:nvSpPr>
        <p:spPr>
          <a:xfrm>
            <a:off x="2082014" y="1592260"/>
            <a:ext cx="1026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0" name="Google Shape;1050;p12">
            <a:extLst>
              <a:ext uri="{FF2B5EF4-FFF2-40B4-BE49-F238E27FC236}">
                <a16:creationId xmlns:a16="http://schemas.microsoft.com/office/drawing/2014/main" id="{B37E053F-9C68-78A2-9117-57790B5D19B5}"/>
              </a:ext>
            </a:extLst>
          </p:cNvPr>
          <p:cNvSpPr txBox="1"/>
          <p:nvPr/>
        </p:nvSpPr>
        <p:spPr>
          <a:xfrm>
            <a:off x="2082014" y="2995082"/>
            <a:ext cx="1026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1" name="Google Shape;1051;p12">
            <a:extLst>
              <a:ext uri="{FF2B5EF4-FFF2-40B4-BE49-F238E27FC236}">
                <a16:creationId xmlns:a16="http://schemas.microsoft.com/office/drawing/2014/main" id="{CD8EF9A7-68E7-F87A-EE79-A76DE88BC811}"/>
              </a:ext>
            </a:extLst>
          </p:cNvPr>
          <p:cNvSpPr txBox="1"/>
          <p:nvPr/>
        </p:nvSpPr>
        <p:spPr>
          <a:xfrm>
            <a:off x="3080516" y="1592260"/>
            <a:ext cx="253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2" name="Google Shape;1052;p12">
            <a:extLst>
              <a:ext uri="{FF2B5EF4-FFF2-40B4-BE49-F238E27FC236}">
                <a16:creationId xmlns:a16="http://schemas.microsoft.com/office/drawing/2014/main" id="{F4585782-CCE0-C4F1-C177-6F3A6BD08A77}"/>
              </a:ext>
            </a:extLst>
          </p:cNvPr>
          <p:cNvSpPr txBox="1"/>
          <p:nvPr/>
        </p:nvSpPr>
        <p:spPr>
          <a:xfrm>
            <a:off x="3108008" y="2958335"/>
            <a:ext cx="24702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sp>
        <p:nvSpPr>
          <p:cNvPr id="1063" name="Google Shape;1053;p12">
            <a:extLst>
              <a:ext uri="{FF2B5EF4-FFF2-40B4-BE49-F238E27FC236}">
                <a16:creationId xmlns:a16="http://schemas.microsoft.com/office/drawing/2014/main" id="{B4BB01D1-EDF0-279A-9B4E-4E24D49316F7}"/>
              </a:ext>
            </a:extLst>
          </p:cNvPr>
          <p:cNvSpPr txBox="1"/>
          <p:nvPr/>
        </p:nvSpPr>
        <p:spPr>
          <a:xfrm>
            <a:off x="2103784" y="4809465"/>
            <a:ext cx="3537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1047;p12">
            <a:extLst>
              <a:ext uri="{FF2B5EF4-FFF2-40B4-BE49-F238E27FC236}">
                <a16:creationId xmlns:a16="http://schemas.microsoft.com/office/drawing/2014/main" id="{C44EA3E9-008B-F8CB-AB04-553925ACD098}"/>
              </a:ext>
            </a:extLst>
          </p:cNvPr>
          <p:cNvSpPr txBox="1"/>
          <p:nvPr/>
        </p:nvSpPr>
        <p:spPr>
          <a:xfrm>
            <a:off x="2561329" y="847557"/>
            <a:ext cx="27069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B0F0"/>
                </a:solidFill>
              </a:rPr>
              <a:t>IoT &amp; The Cloud</a:t>
            </a:r>
            <a:endParaRPr sz="2400" dirty="0">
              <a:solidFill>
                <a:srgbClr val="00B0F0"/>
              </a:solidFill>
            </a:endParaRPr>
          </a:p>
        </p:txBody>
      </p:sp>
      <p:sp>
        <p:nvSpPr>
          <p:cNvPr id="966" name="TextBox 965">
            <a:extLst>
              <a:ext uri="{FF2B5EF4-FFF2-40B4-BE49-F238E27FC236}">
                <a16:creationId xmlns:a16="http://schemas.microsoft.com/office/drawing/2014/main" id="{B2E86F59-F5FD-D77B-BB37-4CF9AF1D0BC0}"/>
              </a:ext>
            </a:extLst>
          </p:cNvPr>
          <p:cNvSpPr txBox="1"/>
          <p:nvPr/>
        </p:nvSpPr>
        <p:spPr>
          <a:xfrm>
            <a:off x="6882618" y="1414086"/>
            <a:ext cx="3630276" cy="4621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dirty="0"/>
              <a:t>Welcome &amp; Intros</a:t>
            </a:r>
          </a:p>
          <a:p>
            <a:pPr>
              <a:lnSpc>
                <a:spcPts val="4000"/>
              </a:lnSpc>
            </a:pPr>
            <a:r>
              <a:rPr lang="en-US" dirty="0"/>
              <a:t>Goals for the Day</a:t>
            </a:r>
          </a:p>
          <a:p>
            <a:pPr>
              <a:lnSpc>
                <a:spcPts val="4000"/>
              </a:lnSpc>
            </a:pPr>
            <a:r>
              <a:rPr lang="en-US" dirty="0"/>
              <a:t>IoT Overview</a:t>
            </a:r>
          </a:p>
          <a:p>
            <a:pPr>
              <a:lnSpc>
                <a:spcPts val="4000"/>
              </a:lnSpc>
            </a:pPr>
            <a:r>
              <a:rPr lang="en-US" dirty="0"/>
              <a:t>Raspberry Pi Hardware Setup</a:t>
            </a:r>
          </a:p>
          <a:p>
            <a:pPr>
              <a:lnSpc>
                <a:spcPts val="4000"/>
              </a:lnSpc>
            </a:pPr>
            <a:r>
              <a:rPr lang="en-US" dirty="0"/>
              <a:t>Google Cloud Platform (GCP) Environment</a:t>
            </a:r>
          </a:p>
          <a:p>
            <a:pPr>
              <a:lnSpc>
                <a:spcPts val="4000"/>
              </a:lnSpc>
            </a:pPr>
            <a:r>
              <a:rPr lang="en-US" dirty="0"/>
              <a:t>Ingesting Telemetry Data</a:t>
            </a:r>
          </a:p>
          <a:p>
            <a:pPr>
              <a:lnSpc>
                <a:spcPts val="4000"/>
              </a:lnSpc>
            </a:pPr>
            <a:r>
              <a:rPr lang="en-US" dirty="0"/>
              <a:t>Storing the Data</a:t>
            </a:r>
          </a:p>
          <a:p>
            <a:pPr>
              <a:lnSpc>
                <a:spcPts val="4000"/>
              </a:lnSpc>
            </a:pPr>
            <a:r>
              <a:rPr lang="en-US" dirty="0"/>
              <a:t>Alerting &amp; Reporting on the Data</a:t>
            </a:r>
          </a:p>
          <a:p>
            <a:pPr>
              <a:lnSpc>
                <a:spcPts val="4000"/>
              </a:lnSpc>
            </a:pPr>
            <a:r>
              <a:rPr lang="en-US" dirty="0"/>
              <a:t>Futures</a:t>
            </a:r>
          </a:p>
        </p:txBody>
      </p:sp>
      <p:pic>
        <p:nvPicPr>
          <p:cNvPr id="967" name="Picture 966">
            <a:extLst>
              <a:ext uri="{FF2B5EF4-FFF2-40B4-BE49-F238E27FC236}">
                <a16:creationId xmlns:a16="http://schemas.microsoft.com/office/drawing/2014/main" id="{55F7ED26-A0E8-9721-2313-A1F300699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434" y="1805291"/>
            <a:ext cx="685391" cy="645074"/>
          </a:xfrm>
          <a:prstGeom prst="rect">
            <a:avLst/>
          </a:prstGeom>
        </p:spPr>
      </p:pic>
      <p:sp>
        <p:nvSpPr>
          <p:cNvPr id="972" name="Shape 5557">
            <a:extLst>
              <a:ext uri="{FF2B5EF4-FFF2-40B4-BE49-F238E27FC236}">
                <a16:creationId xmlns:a16="http://schemas.microsoft.com/office/drawing/2014/main" id="{C81887C4-0D88-56C7-4DB0-4B320A53AD9E}"/>
              </a:ext>
            </a:extLst>
          </p:cNvPr>
          <p:cNvSpPr/>
          <p:nvPr/>
        </p:nvSpPr>
        <p:spPr>
          <a:xfrm>
            <a:off x="4355112" y="3798468"/>
            <a:ext cx="1138421" cy="38220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05"/>
              </a:schemeClr>
            </a:outerShdw>
          </a:effectLst>
        </p:spPr>
        <p:txBody>
          <a:bodyPr lIns="429750" tIns="73150" rIns="45700" bIns="73150" anchor="ctr" anchorCtr="0">
            <a:noAutofit/>
          </a:bodyPr>
          <a:lstStyle/>
          <a:p>
            <a:pPr marL="0" marR="0" lvl="0" indent="0" algn="l" rtl="0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25000"/>
              <a:buFont typeface="Roboto"/>
              <a:buNone/>
            </a:pPr>
            <a:r>
              <a:rPr lang="en-US" sz="750" b="0" i="0" u="none" strike="noStrike" cap="none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Alert</a:t>
            </a:r>
            <a:br>
              <a:rPr lang="en-US" sz="700" b="0" i="0" u="none" strike="noStrike" cap="none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App Integration</a:t>
            </a:r>
          </a:p>
        </p:txBody>
      </p:sp>
      <p:grpSp>
        <p:nvGrpSpPr>
          <p:cNvPr id="973" name="Shape 5556">
            <a:extLst>
              <a:ext uri="{FF2B5EF4-FFF2-40B4-BE49-F238E27FC236}">
                <a16:creationId xmlns:a16="http://schemas.microsoft.com/office/drawing/2014/main" id="{691AFF77-707E-C8C1-657E-52E1128228E7}"/>
              </a:ext>
            </a:extLst>
          </p:cNvPr>
          <p:cNvGrpSpPr/>
          <p:nvPr/>
        </p:nvGrpSpPr>
        <p:grpSpPr>
          <a:xfrm>
            <a:off x="2481778" y="3808614"/>
            <a:ext cx="1081800" cy="382200"/>
            <a:chOff x="5144424" y="1643375"/>
            <a:chExt cx="1081800" cy="382200"/>
          </a:xfrm>
        </p:grpSpPr>
        <p:sp>
          <p:nvSpPr>
            <p:cNvPr id="974" name="Shape 5557">
              <a:extLst>
                <a:ext uri="{FF2B5EF4-FFF2-40B4-BE49-F238E27FC236}">
                  <a16:creationId xmlns:a16="http://schemas.microsoft.com/office/drawing/2014/main" id="{3E044AA5-A1F7-792B-76EC-60F1049383DD}"/>
                </a:ext>
              </a:extLst>
            </p:cNvPr>
            <p:cNvSpPr/>
            <p:nvPr/>
          </p:nvSpPr>
          <p:spPr>
            <a:xfrm>
              <a:off x="5144424" y="1643375"/>
              <a:ext cx="1081800" cy="382200"/>
            </a:xfrm>
            <a:prstGeom prst="roundRect">
              <a:avLst>
                <a:gd name="adj" fmla="val 1674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dist="6350" dir="5400000" algn="ctr" rotWithShape="0">
                <a:schemeClr val="dk1">
                  <a:alpha val="44705"/>
                </a:schemeClr>
              </a:outerShdw>
            </a:effectLst>
          </p:spPr>
          <p:txBody>
            <a:bodyPr lIns="429750" tIns="73150" rIns="45700" bIns="73150" anchor="ctr" anchorCtr="0">
              <a:noAutofit/>
            </a:bodyPr>
            <a:lstStyle/>
            <a:p>
              <a:pPr marL="0" marR="0" lvl="0" indent="0" algn="l" rtl="0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SzPct val="25000"/>
                <a:buFont typeface="Roboto"/>
                <a:buNone/>
              </a:pPr>
              <a:r>
                <a:rPr lang="en-US" sz="750" b="0" i="0" u="none" strike="noStrike" cap="none" dirty="0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Storage</a:t>
              </a:r>
              <a:br>
                <a:rPr lang="en-US" sz="700" b="0" i="0" u="none" strike="noStrike" cap="none" dirty="0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 b="0" i="0" u="none" strike="noStrike" cap="none" dirty="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BigQuery</a:t>
              </a:r>
            </a:p>
          </p:txBody>
        </p:sp>
        <p:pic>
          <p:nvPicPr>
            <p:cNvPr id="975" name="Shape 5558" descr="BigQuery.png">
              <a:extLst>
                <a:ext uri="{FF2B5EF4-FFF2-40B4-BE49-F238E27FC236}">
                  <a16:creationId xmlns:a16="http://schemas.microsoft.com/office/drawing/2014/main" id="{350A0F79-9F67-B974-1CFF-957D209A4C4A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5076" b="5076"/>
            <a:stretch/>
          </p:blipFill>
          <p:spPr>
            <a:xfrm>
              <a:off x="5195628" y="1709777"/>
              <a:ext cx="274200" cy="246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77" name="Picture 976">
            <a:extLst>
              <a:ext uri="{FF2B5EF4-FFF2-40B4-BE49-F238E27FC236}">
                <a16:creationId xmlns:a16="http://schemas.microsoft.com/office/drawing/2014/main" id="{19BF4BFC-5165-02AE-E4F2-E83D1F5FDD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3568" y="3862311"/>
            <a:ext cx="273073" cy="274698"/>
          </a:xfrm>
          <a:prstGeom prst="rect">
            <a:avLst/>
          </a:prstGeom>
        </p:spPr>
      </p:pic>
      <p:pic>
        <p:nvPicPr>
          <p:cNvPr id="1064" name="Picture 1063">
            <a:extLst>
              <a:ext uri="{FF2B5EF4-FFF2-40B4-BE49-F238E27FC236}">
                <a16:creationId xmlns:a16="http://schemas.microsoft.com/office/drawing/2014/main" id="{D88A0615-14E6-E231-1307-C5527C5ED1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2317" y="4528476"/>
            <a:ext cx="704850" cy="561975"/>
          </a:xfrm>
          <a:prstGeom prst="rect">
            <a:avLst/>
          </a:prstGeom>
        </p:spPr>
      </p:pic>
      <p:sp>
        <p:nvSpPr>
          <p:cNvPr id="1065" name="Shape 5557">
            <a:extLst>
              <a:ext uri="{FF2B5EF4-FFF2-40B4-BE49-F238E27FC236}">
                <a16:creationId xmlns:a16="http://schemas.microsoft.com/office/drawing/2014/main" id="{71FE29DB-912B-6C65-82F0-DBB198C7A944}"/>
              </a:ext>
            </a:extLst>
          </p:cNvPr>
          <p:cNvSpPr/>
          <p:nvPr/>
        </p:nvSpPr>
        <p:spPr>
          <a:xfrm>
            <a:off x="2452103" y="4628511"/>
            <a:ext cx="1138421" cy="38220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05"/>
              </a:schemeClr>
            </a:outerShdw>
          </a:effectLst>
        </p:spPr>
        <p:txBody>
          <a:bodyPr lIns="429750" tIns="73150" rIns="45700" bIns="73150" anchor="ctr" anchorCtr="0">
            <a:noAutofit/>
          </a:bodyPr>
          <a:lstStyle/>
          <a:p>
            <a:pPr marL="0" marR="0" lvl="0" indent="0" algn="l" rtl="0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25000"/>
              <a:buFont typeface="Roboto"/>
              <a:buNone/>
            </a:pPr>
            <a:r>
              <a:rPr lang="en-US" sz="750" b="0" i="0" u="none" strike="noStrike" cap="none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Analysis</a:t>
            </a:r>
            <a:br>
              <a:rPr lang="en-US" sz="700" b="0" i="0" u="none" strike="noStrike" cap="none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7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Looker Studio</a:t>
            </a:r>
          </a:p>
        </p:txBody>
      </p:sp>
      <p:pic>
        <p:nvPicPr>
          <p:cNvPr id="1067" name="Picture 1066">
            <a:extLst>
              <a:ext uri="{FF2B5EF4-FFF2-40B4-BE49-F238E27FC236}">
                <a16:creationId xmlns:a16="http://schemas.microsoft.com/office/drawing/2014/main" id="{3BD3F714-4026-C77C-56DC-6E948DCDD9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0005" y="4640864"/>
            <a:ext cx="335443" cy="369847"/>
          </a:xfrm>
          <a:prstGeom prst="rect">
            <a:avLst/>
          </a:prstGeom>
        </p:spPr>
      </p:pic>
      <p:cxnSp>
        <p:nvCxnSpPr>
          <p:cNvPr id="976" name="Straight Arrow Connector 975">
            <a:extLst>
              <a:ext uri="{FF2B5EF4-FFF2-40B4-BE49-F238E27FC236}">
                <a16:creationId xmlns:a16="http://schemas.microsoft.com/office/drawing/2014/main" id="{F007BF94-381E-73A9-9D04-F3FEDD54AD73}"/>
              </a:ext>
            </a:extLst>
          </p:cNvPr>
          <p:cNvCxnSpPr/>
          <p:nvPr/>
        </p:nvCxnSpPr>
        <p:spPr>
          <a:xfrm>
            <a:off x="3986157" y="2393643"/>
            <a:ext cx="0" cy="453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Arrow Connector 977">
            <a:extLst>
              <a:ext uri="{FF2B5EF4-FFF2-40B4-BE49-F238E27FC236}">
                <a16:creationId xmlns:a16="http://schemas.microsoft.com/office/drawing/2014/main" id="{C6234C7B-4516-05F1-233E-98BE6AC2F50D}"/>
              </a:ext>
            </a:extLst>
          </p:cNvPr>
          <p:cNvCxnSpPr>
            <a:cxnSpLocks/>
            <a:endCxn id="974" idx="0"/>
          </p:cNvCxnSpPr>
          <p:nvPr/>
        </p:nvCxnSpPr>
        <p:spPr>
          <a:xfrm flipH="1">
            <a:off x="3022678" y="3247983"/>
            <a:ext cx="963479" cy="560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Arrow Connector 1065">
            <a:extLst>
              <a:ext uri="{FF2B5EF4-FFF2-40B4-BE49-F238E27FC236}">
                <a16:creationId xmlns:a16="http://schemas.microsoft.com/office/drawing/2014/main" id="{08EBA29F-4FC9-66B6-EEEB-C89048A98DE9}"/>
              </a:ext>
            </a:extLst>
          </p:cNvPr>
          <p:cNvCxnSpPr>
            <a:cxnSpLocks/>
            <a:endCxn id="972" idx="0"/>
          </p:cNvCxnSpPr>
          <p:nvPr/>
        </p:nvCxnSpPr>
        <p:spPr>
          <a:xfrm>
            <a:off x="3986158" y="3238218"/>
            <a:ext cx="938165" cy="56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Arrow Connector 1072">
            <a:extLst>
              <a:ext uri="{FF2B5EF4-FFF2-40B4-BE49-F238E27FC236}">
                <a16:creationId xmlns:a16="http://schemas.microsoft.com/office/drawing/2014/main" id="{7840F6A5-4EE9-279B-354B-2C51DE7D5C2A}"/>
              </a:ext>
            </a:extLst>
          </p:cNvPr>
          <p:cNvCxnSpPr/>
          <p:nvPr/>
        </p:nvCxnSpPr>
        <p:spPr>
          <a:xfrm>
            <a:off x="3021314" y="4190814"/>
            <a:ext cx="0" cy="453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Arrow Connector 1073">
            <a:extLst>
              <a:ext uri="{FF2B5EF4-FFF2-40B4-BE49-F238E27FC236}">
                <a16:creationId xmlns:a16="http://schemas.microsoft.com/office/drawing/2014/main" id="{FC626ECF-7B2C-EEEC-D350-64022D2975E4}"/>
              </a:ext>
            </a:extLst>
          </p:cNvPr>
          <p:cNvCxnSpPr/>
          <p:nvPr/>
        </p:nvCxnSpPr>
        <p:spPr>
          <a:xfrm>
            <a:off x="4934742" y="4190814"/>
            <a:ext cx="0" cy="453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5" name="Shape 3576">
            <a:extLst>
              <a:ext uri="{FF2B5EF4-FFF2-40B4-BE49-F238E27FC236}">
                <a16:creationId xmlns:a16="http://schemas.microsoft.com/office/drawing/2014/main" id="{AC8BBACB-8F38-3159-E673-B2350F3F73BE}"/>
              </a:ext>
            </a:extLst>
          </p:cNvPr>
          <p:cNvGrpSpPr/>
          <p:nvPr/>
        </p:nvGrpSpPr>
        <p:grpSpPr>
          <a:xfrm>
            <a:off x="3382209" y="2872202"/>
            <a:ext cx="1207895" cy="382226"/>
            <a:chOff x="4593144" y="2070135"/>
            <a:chExt cx="1207895" cy="382226"/>
          </a:xfrm>
        </p:grpSpPr>
        <p:sp>
          <p:nvSpPr>
            <p:cNvPr id="1076" name="Shape 3577">
              <a:extLst>
                <a:ext uri="{FF2B5EF4-FFF2-40B4-BE49-F238E27FC236}">
                  <a16:creationId xmlns:a16="http://schemas.microsoft.com/office/drawing/2014/main" id="{887AE3EF-AD9B-78DF-9BF6-39B68ED2DC65}"/>
                </a:ext>
              </a:extLst>
            </p:cNvPr>
            <p:cNvSpPr/>
            <p:nvPr/>
          </p:nvSpPr>
          <p:spPr>
            <a:xfrm>
              <a:off x="4593144" y="2070135"/>
              <a:ext cx="1207895" cy="382226"/>
            </a:xfrm>
            <a:prstGeom prst="roundRect">
              <a:avLst>
                <a:gd name="adj" fmla="val 1674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dist="6350" dir="5400000" algn="ctr" rotWithShape="0">
                <a:schemeClr val="dk1">
                  <a:alpha val="44705"/>
                </a:schemeClr>
              </a:outerShdw>
            </a:effectLst>
          </p:spPr>
          <p:txBody>
            <a:bodyPr lIns="429750" tIns="73150" rIns="45700" bIns="73150" anchor="ctr" anchorCtr="0">
              <a:noAutofit/>
            </a:bodyPr>
            <a:lstStyle/>
            <a:p>
              <a:pPr marL="0" marR="0" lvl="0" indent="0" algn="l" rtl="0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SzPct val="25000"/>
                <a:buFont typeface="Roboto"/>
                <a:buNone/>
              </a:pPr>
              <a:r>
                <a:rPr lang="en-US" sz="750" b="0" i="0" u="none" strike="noStrike" cap="none" dirty="0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IoT Topic</a:t>
              </a:r>
              <a:br>
                <a:rPr lang="en-US" sz="700" b="0" i="0" u="none" strike="noStrike" cap="none" dirty="0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 b="0" i="0" u="none" strike="noStrike" cap="none" dirty="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Cloud Pub/Sub</a:t>
              </a:r>
            </a:p>
          </p:txBody>
        </p:sp>
        <p:pic>
          <p:nvPicPr>
            <p:cNvPr id="1077" name="Shape 3578" descr="Cloud-PubSub.png">
              <a:extLst>
                <a:ext uri="{FF2B5EF4-FFF2-40B4-BE49-F238E27FC236}">
                  <a16:creationId xmlns:a16="http://schemas.microsoft.com/office/drawing/2014/main" id="{B385930E-E98B-2217-67BC-5E183F612DFB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t="5076" b="5076"/>
            <a:stretch/>
          </p:blipFill>
          <p:spPr>
            <a:xfrm>
              <a:off x="4637412" y="2136491"/>
              <a:ext cx="274200" cy="2466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805177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6" name="Google Shape;886;p11"/>
          <p:cNvGrpSpPr/>
          <p:nvPr/>
        </p:nvGrpSpPr>
        <p:grpSpPr>
          <a:xfrm>
            <a:off x="803566" y="226243"/>
            <a:ext cx="10584870" cy="6437793"/>
            <a:chOff x="803566" y="193963"/>
            <a:chExt cx="10584870" cy="6470073"/>
          </a:xfrm>
        </p:grpSpPr>
        <p:sp>
          <p:nvSpPr>
            <p:cNvPr id="887" name="Google Shape;887;p11"/>
            <p:cNvSpPr/>
            <p:nvPr/>
          </p:nvSpPr>
          <p:spPr>
            <a:xfrm>
              <a:off x="803566" y="193963"/>
              <a:ext cx="5209310" cy="6470073"/>
            </a:xfrm>
            <a:prstGeom prst="roundRect">
              <a:avLst>
                <a:gd name="adj" fmla="val 2039"/>
              </a:avLst>
            </a:prstGeom>
            <a:solidFill>
              <a:srgbClr val="527D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11"/>
            <p:cNvSpPr/>
            <p:nvPr/>
          </p:nvSpPr>
          <p:spPr>
            <a:xfrm>
              <a:off x="6179126" y="193963"/>
              <a:ext cx="5209310" cy="6470073"/>
            </a:xfrm>
            <a:prstGeom prst="roundRect">
              <a:avLst>
                <a:gd name="adj" fmla="val 2039"/>
              </a:avLst>
            </a:prstGeom>
            <a:solidFill>
              <a:srgbClr val="527D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11"/>
            <p:cNvSpPr/>
            <p:nvPr/>
          </p:nvSpPr>
          <p:spPr>
            <a:xfrm>
              <a:off x="982107" y="325582"/>
              <a:ext cx="4997368" cy="6206836"/>
            </a:xfrm>
            <a:prstGeom prst="roundRect">
              <a:avLst>
                <a:gd name="adj" fmla="val 2039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11"/>
            <p:cNvSpPr/>
            <p:nvPr/>
          </p:nvSpPr>
          <p:spPr>
            <a:xfrm>
              <a:off x="6220445" y="323642"/>
              <a:ext cx="5001768" cy="6208776"/>
            </a:xfrm>
            <a:prstGeom prst="roundRect">
              <a:avLst>
                <a:gd name="adj" fmla="val 2039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91" name="Google Shape;891;p11"/>
            <p:cNvCxnSpPr/>
            <p:nvPr/>
          </p:nvCxnSpPr>
          <p:spPr>
            <a:xfrm>
              <a:off x="982107" y="1244233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2" name="Google Shape;892;p11"/>
            <p:cNvCxnSpPr/>
            <p:nvPr/>
          </p:nvCxnSpPr>
          <p:spPr>
            <a:xfrm>
              <a:off x="982107" y="177576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3" name="Google Shape;893;p11"/>
            <p:cNvCxnSpPr/>
            <p:nvPr/>
          </p:nvCxnSpPr>
          <p:spPr>
            <a:xfrm>
              <a:off x="982107" y="2307295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4" name="Google Shape;894;p11"/>
            <p:cNvCxnSpPr/>
            <p:nvPr/>
          </p:nvCxnSpPr>
          <p:spPr>
            <a:xfrm>
              <a:off x="982107" y="2838826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5" name="Google Shape;895;p11"/>
            <p:cNvCxnSpPr/>
            <p:nvPr/>
          </p:nvCxnSpPr>
          <p:spPr>
            <a:xfrm>
              <a:off x="982107" y="3370357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6" name="Google Shape;896;p11"/>
            <p:cNvCxnSpPr/>
            <p:nvPr/>
          </p:nvCxnSpPr>
          <p:spPr>
            <a:xfrm>
              <a:off x="982107" y="3901888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7" name="Google Shape;897;p11"/>
            <p:cNvCxnSpPr/>
            <p:nvPr/>
          </p:nvCxnSpPr>
          <p:spPr>
            <a:xfrm>
              <a:off x="982107" y="4433419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8" name="Google Shape;898;p11"/>
            <p:cNvCxnSpPr/>
            <p:nvPr/>
          </p:nvCxnSpPr>
          <p:spPr>
            <a:xfrm>
              <a:off x="982107" y="4964950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9" name="Google Shape;899;p11"/>
            <p:cNvCxnSpPr/>
            <p:nvPr/>
          </p:nvCxnSpPr>
          <p:spPr>
            <a:xfrm>
              <a:off x="982107" y="5496481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0" name="Google Shape;900;p11"/>
            <p:cNvCxnSpPr/>
            <p:nvPr/>
          </p:nvCxnSpPr>
          <p:spPr>
            <a:xfrm>
              <a:off x="982107" y="602801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1" name="Google Shape;901;p11"/>
            <p:cNvCxnSpPr/>
            <p:nvPr/>
          </p:nvCxnSpPr>
          <p:spPr>
            <a:xfrm>
              <a:off x="6222645" y="1244233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2" name="Google Shape;902;p11"/>
            <p:cNvCxnSpPr/>
            <p:nvPr/>
          </p:nvCxnSpPr>
          <p:spPr>
            <a:xfrm>
              <a:off x="6222645" y="177576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3" name="Google Shape;903;p11"/>
            <p:cNvCxnSpPr/>
            <p:nvPr/>
          </p:nvCxnSpPr>
          <p:spPr>
            <a:xfrm>
              <a:off x="6222645" y="2307295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4" name="Google Shape;904;p11"/>
            <p:cNvCxnSpPr/>
            <p:nvPr/>
          </p:nvCxnSpPr>
          <p:spPr>
            <a:xfrm>
              <a:off x="6222645" y="2838826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5" name="Google Shape;905;p11"/>
            <p:cNvCxnSpPr/>
            <p:nvPr/>
          </p:nvCxnSpPr>
          <p:spPr>
            <a:xfrm>
              <a:off x="6222645" y="3370357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6" name="Google Shape;906;p11"/>
            <p:cNvCxnSpPr/>
            <p:nvPr/>
          </p:nvCxnSpPr>
          <p:spPr>
            <a:xfrm>
              <a:off x="6222645" y="3901888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7" name="Google Shape;907;p11"/>
            <p:cNvCxnSpPr/>
            <p:nvPr/>
          </p:nvCxnSpPr>
          <p:spPr>
            <a:xfrm>
              <a:off x="6222645" y="4433419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8" name="Google Shape;908;p11"/>
            <p:cNvCxnSpPr/>
            <p:nvPr/>
          </p:nvCxnSpPr>
          <p:spPr>
            <a:xfrm>
              <a:off x="6222645" y="4964950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9" name="Google Shape;909;p11"/>
            <p:cNvCxnSpPr/>
            <p:nvPr/>
          </p:nvCxnSpPr>
          <p:spPr>
            <a:xfrm>
              <a:off x="6222645" y="5496481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0" name="Google Shape;910;p11"/>
            <p:cNvCxnSpPr/>
            <p:nvPr/>
          </p:nvCxnSpPr>
          <p:spPr>
            <a:xfrm>
              <a:off x="6222645" y="602801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911" name="Google Shape;911;p11"/>
            <p:cNvSpPr/>
            <p:nvPr/>
          </p:nvSpPr>
          <p:spPr>
            <a:xfrm>
              <a:off x="948706" y="319493"/>
              <a:ext cx="4997368" cy="937200"/>
            </a:xfrm>
            <a:custGeom>
              <a:avLst/>
              <a:gdLst/>
              <a:ahLst/>
              <a:cxnLst/>
              <a:rect l="l" t="t" r="r" b="b"/>
              <a:pathLst>
                <a:path w="4997368" h="931110" extrusionOk="0">
                  <a:moveTo>
                    <a:pt x="101896" y="0"/>
                  </a:moveTo>
                  <a:lnTo>
                    <a:pt x="4895472" y="0"/>
                  </a:lnTo>
                  <a:cubicBezTo>
                    <a:pt x="4951748" y="0"/>
                    <a:pt x="4997368" y="45620"/>
                    <a:pt x="4997368" y="101896"/>
                  </a:cubicBezTo>
                  <a:lnTo>
                    <a:pt x="4997368" y="931110"/>
                  </a:lnTo>
                  <a:lnTo>
                    <a:pt x="0" y="931110"/>
                  </a:lnTo>
                  <a:lnTo>
                    <a:pt x="0" y="101896"/>
                  </a:lnTo>
                  <a:cubicBezTo>
                    <a:pt x="0" y="45620"/>
                    <a:pt x="45620" y="0"/>
                    <a:pt x="101896" y="0"/>
                  </a:cubicBezTo>
                  <a:close/>
                </a:path>
              </a:pathLst>
            </a:custGeom>
            <a:solidFill>
              <a:srgbClr val="4ED9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11"/>
            <p:cNvSpPr/>
            <p:nvPr/>
          </p:nvSpPr>
          <p:spPr>
            <a:xfrm>
              <a:off x="6212525" y="325582"/>
              <a:ext cx="4997368" cy="931110"/>
            </a:xfrm>
            <a:custGeom>
              <a:avLst/>
              <a:gdLst/>
              <a:ahLst/>
              <a:cxnLst/>
              <a:rect l="l" t="t" r="r" b="b"/>
              <a:pathLst>
                <a:path w="4997368" h="931110" extrusionOk="0">
                  <a:moveTo>
                    <a:pt x="101896" y="0"/>
                  </a:moveTo>
                  <a:lnTo>
                    <a:pt x="4895472" y="0"/>
                  </a:lnTo>
                  <a:cubicBezTo>
                    <a:pt x="4951748" y="0"/>
                    <a:pt x="4997368" y="45620"/>
                    <a:pt x="4997368" y="101896"/>
                  </a:cubicBezTo>
                  <a:lnTo>
                    <a:pt x="4997368" y="931110"/>
                  </a:lnTo>
                  <a:lnTo>
                    <a:pt x="0" y="931110"/>
                  </a:lnTo>
                  <a:lnTo>
                    <a:pt x="0" y="101896"/>
                  </a:lnTo>
                  <a:cubicBezTo>
                    <a:pt x="0" y="45620"/>
                    <a:pt x="45620" y="0"/>
                    <a:pt x="101896" y="0"/>
                  </a:cubicBezTo>
                  <a:close/>
                </a:path>
              </a:pathLst>
            </a:custGeom>
            <a:solidFill>
              <a:srgbClr val="4ED9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13" name="Google Shape;913;p11"/>
            <p:cNvGrpSpPr/>
            <p:nvPr/>
          </p:nvGrpSpPr>
          <p:grpSpPr>
            <a:xfrm>
              <a:off x="5637635" y="561094"/>
              <a:ext cx="931456" cy="182880"/>
              <a:chOff x="5637635" y="561094"/>
              <a:chExt cx="931456" cy="182880"/>
            </a:xfrm>
          </p:grpSpPr>
          <p:sp>
            <p:nvSpPr>
              <p:cNvPr id="914" name="Google Shape;914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5" name="Google Shape;915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6" name="Google Shape;916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7" name="Google Shape;917;p11"/>
            <p:cNvGrpSpPr/>
            <p:nvPr/>
          </p:nvGrpSpPr>
          <p:grpSpPr>
            <a:xfrm>
              <a:off x="5637635" y="1061353"/>
              <a:ext cx="931456" cy="182880"/>
              <a:chOff x="5637635" y="561094"/>
              <a:chExt cx="931456" cy="182880"/>
            </a:xfrm>
          </p:grpSpPr>
          <p:sp>
            <p:nvSpPr>
              <p:cNvPr id="918" name="Google Shape;918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9" name="Google Shape;919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0" name="Google Shape;920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1" name="Google Shape;921;p11"/>
            <p:cNvGrpSpPr/>
            <p:nvPr/>
          </p:nvGrpSpPr>
          <p:grpSpPr>
            <a:xfrm>
              <a:off x="5637635" y="1561612"/>
              <a:ext cx="931456" cy="182880"/>
              <a:chOff x="5637635" y="561094"/>
              <a:chExt cx="931456" cy="182880"/>
            </a:xfrm>
          </p:grpSpPr>
          <p:sp>
            <p:nvSpPr>
              <p:cNvPr id="922" name="Google Shape;922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3" name="Google Shape;923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4" name="Google Shape;924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5" name="Google Shape;925;p11"/>
            <p:cNvGrpSpPr/>
            <p:nvPr/>
          </p:nvGrpSpPr>
          <p:grpSpPr>
            <a:xfrm>
              <a:off x="5637635" y="2061871"/>
              <a:ext cx="931456" cy="182880"/>
              <a:chOff x="5637635" y="561094"/>
              <a:chExt cx="931456" cy="182880"/>
            </a:xfrm>
          </p:grpSpPr>
          <p:sp>
            <p:nvSpPr>
              <p:cNvPr id="926" name="Google Shape;926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" name="Google Shape;927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8" name="Google Shape;928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9" name="Google Shape;929;p11"/>
            <p:cNvGrpSpPr/>
            <p:nvPr/>
          </p:nvGrpSpPr>
          <p:grpSpPr>
            <a:xfrm>
              <a:off x="5637635" y="2562130"/>
              <a:ext cx="931456" cy="182880"/>
              <a:chOff x="5637635" y="561094"/>
              <a:chExt cx="931456" cy="182880"/>
            </a:xfrm>
          </p:grpSpPr>
          <p:sp>
            <p:nvSpPr>
              <p:cNvPr id="930" name="Google Shape;930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1" name="Google Shape;931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" name="Google Shape;932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3" name="Google Shape;933;p11"/>
            <p:cNvGrpSpPr/>
            <p:nvPr/>
          </p:nvGrpSpPr>
          <p:grpSpPr>
            <a:xfrm>
              <a:off x="5637635" y="3062389"/>
              <a:ext cx="931456" cy="182880"/>
              <a:chOff x="5637635" y="561094"/>
              <a:chExt cx="931456" cy="182880"/>
            </a:xfrm>
          </p:grpSpPr>
          <p:sp>
            <p:nvSpPr>
              <p:cNvPr id="934" name="Google Shape;934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5" name="Google Shape;935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6" name="Google Shape;936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7" name="Google Shape;937;p11"/>
            <p:cNvGrpSpPr/>
            <p:nvPr/>
          </p:nvGrpSpPr>
          <p:grpSpPr>
            <a:xfrm>
              <a:off x="5637635" y="3562648"/>
              <a:ext cx="931456" cy="182880"/>
              <a:chOff x="5637635" y="561094"/>
              <a:chExt cx="931456" cy="182880"/>
            </a:xfrm>
          </p:grpSpPr>
          <p:sp>
            <p:nvSpPr>
              <p:cNvPr id="938" name="Google Shape;938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0" name="Google Shape;940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1" name="Google Shape;941;p11"/>
            <p:cNvGrpSpPr/>
            <p:nvPr/>
          </p:nvGrpSpPr>
          <p:grpSpPr>
            <a:xfrm>
              <a:off x="5637635" y="4062907"/>
              <a:ext cx="931456" cy="182880"/>
              <a:chOff x="5637635" y="561094"/>
              <a:chExt cx="931456" cy="182880"/>
            </a:xfrm>
          </p:grpSpPr>
          <p:sp>
            <p:nvSpPr>
              <p:cNvPr id="942" name="Google Shape;942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3" name="Google Shape;943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4" name="Google Shape;944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5" name="Google Shape;945;p11"/>
            <p:cNvGrpSpPr/>
            <p:nvPr/>
          </p:nvGrpSpPr>
          <p:grpSpPr>
            <a:xfrm>
              <a:off x="5637635" y="4563166"/>
              <a:ext cx="931456" cy="182880"/>
              <a:chOff x="5637635" y="561094"/>
              <a:chExt cx="931456" cy="182880"/>
            </a:xfrm>
          </p:grpSpPr>
          <p:sp>
            <p:nvSpPr>
              <p:cNvPr id="946" name="Google Shape;946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7" name="Google Shape;947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8" name="Google Shape;948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9" name="Google Shape;949;p11"/>
            <p:cNvGrpSpPr/>
            <p:nvPr/>
          </p:nvGrpSpPr>
          <p:grpSpPr>
            <a:xfrm>
              <a:off x="5637635" y="5063425"/>
              <a:ext cx="931456" cy="182880"/>
              <a:chOff x="5637635" y="561094"/>
              <a:chExt cx="931456" cy="182880"/>
            </a:xfrm>
          </p:grpSpPr>
          <p:sp>
            <p:nvSpPr>
              <p:cNvPr id="950" name="Google Shape;950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1" name="Google Shape;951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2" name="Google Shape;952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3" name="Google Shape;953;p11"/>
            <p:cNvGrpSpPr/>
            <p:nvPr/>
          </p:nvGrpSpPr>
          <p:grpSpPr>
            <a:xfrm>
              <a:off x="5637635" y="5563684"/>
              <a:ext cx="931456" cy="182880"/>
              <a:chOff x="5637635" y="561094"/>
              <a:chExt cx="931456" cy="182880"/>
            </a:xfrm>
          </p:grpSpPr>
          <p:sp>
            <p:nvSpPr>
              <p:cNvPr id="954" name="Google Shape;954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5" name="Google Shape;955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6" name="Google Shape;956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7" name="Google Shape;957;p11"/>
            <p:cNvGrpSpPr/>
            <p:nvPr/>
          </p:nvGrpSpPr>
          <p:grpSpPr>
            <a:xfrm>
              <a:off x="5637635" y="6063941"/>
              <a:ext cx="931456" cy="182880"/>
              <a:chOff x="5637635" y="561094"/>
              <a:chExt cx="931456" cy="182880"/>
            </a:xfrm>
          </p:grpSpPr>
          <p:sp>
            <p:nvSpPr>
              <p:cNvPr id="958" name="Google Shape;958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9" name="Google Shape;959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0" name="Google Shape;960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84" name="Google Shape;884;p11"/>
          <p:cNvSpPr txBox="1"/>
          <p:nvPr/>
        </p:nvSpPr>
        <p:spPr>
          <a:xfrm>
            <a:off x="3848432" y="19521"/>
            <a:ext cx="90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3" name="Google Shape;883;p11"/>
          <p:cNvSpPr/>
          <p:nvPr/>
        </p:nvSpPr>
        <p:spPr>
          <a:xfrm>
            <a:off x="3723501" y="5366"/>
            <a:ext cx="1088571" cy="36712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4ED9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802;p10">
            <a:extLst>
              <a:ext uri="{FF2B5EF4-FFF2-40B4-BE49-F238E27FC236}">
                <a16:creationId xmlns:a16="http://schemas.microsoft.com/office/drawing/2014/main" id="{3EB0A3AC-CEC3-1855-BC91-02390C2C60EA}"/>
              </a:ext>
            </a:extLst>
          </p:cNvPr>
          <p:cNvSpPr txBox="1"/>
          <p:nvPr/>
        </p:nvSpPr>
        <p:spPr>
          <a:xfrm>
            <a:off x="3773763" y="-18186"/>
            <a:ext cx="9056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GCP</a:t>
            </a:r>
            <a:endParaRPr dirty="0"/>
          </a:p>
        </p:txBody>
      </p:sp>
      <p:sp>
        <p:nvSpPr>
          <p:cNvPr id="885" name="Google Shape;885;p11"/>
          <p:cNvSpPr/>
          <p:nvPr/>
        </p:nvSpPr>
        <p:spPr>
          <a:xfrm>
            <a:off x="2506522" y="5366"/>
            <a:ext cx="1088700" cy="3672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11"/>
          <p:cNvSpPr txBox="1"/>
          <p:nvPr/>
        </p:nvSpPr>
        <p:spPr>
          <a:xfrm>
            <a:off x="1420651" y="19521"/>
            <a:ext cx="90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1" name="Google Shape;881;p11"/>
          <p:cNvSpPr/>
          <p:nvPr/>
        </p:nvSpPr>
        <p:spPr>
          <a:xfrm>
            <a:off x="1318574" y="5366"/>
            <a:ext cx="1088571" cy="36712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DBE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798;p10">
            <a:hlinkClick r:id="rId3" action="ppaction://hlinksldjump"/>
            <a:extLst>
              <a:ext uri="{FF2B5EF4-FFF2-40B4-BE49-F238E27FC236}">
                <a16:creationId xmlns:a16="http://schemas.microsoft.com/office/drawing/2014/main" id="{CB4FA849-7738-9B02-AE8A-BEF17F3887A7}"/>
              </a:ext>
            </a:extLst>
          </p:cNvPr>
          <p:cNvSpPr txBox="1"/>
          <p:nvPr/>
        </p:nvSpPr>
        <p:spPr>
          <a:xfrm>
            <a:off x="2585686" y="23093"/>
            <a:ext cx="9056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RPI </a:t>
            </a:r>
            <a:endParaRPr dirty="0"/>
          </a:p>
        </p:txBody>
      </p:sp>
      <p:sp>
        <p:nvSpPr>
          <p:cNvPr id="4" name="Google Shape;795;p10">
            <a:hlinkClick r:id="rId4" action="ppaction://hlinksldjump"/>
            <a:extLst>
              <a:ext uri="{FF2B5EF4-FFF2-40B4-BE49-F238E27FC236}">
                <a16:creationId xmlns:a16="http://schemas.microsoft.com/office/drawing/2014/main" id="{F4CC52D7-040D-92B1-C4EE-38446632AC9D}"/>
              </a:ext>
            </a:extLst>
          </p:cNvPr>
          <p:cNvSpPr txBox="1"/>
          <p:nvPr/>
        </p:nvSpPr>
        <p:spPr>
          <a:xfrm>
            <a:off x="1420651" y="19521"/>
            <a:ext cx="9056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IoT</a:t>
            </a:r>
            <a:endParaRPr dirty="0"/>
          </a:p>
        </p:txBody>
      </p:sp>
      <p:sp>
        <p:nvSpPr>
          <p:cNvPr id="6" name="Google Shape;786;p9">
            <a:extLst>
              <a:ext uri="{FF2B5EF4-FFF2-40B4-BE49-F238E27FC236}">
                <a16:creationId xmlns:a16="http://schemas.microsoft.com/office/drawing/2014/main" id="{6D75EBCC-3503-C830-D07F-12A4B8D15B50}"/>
              </a:ext>
            </a:extLst>
          </p:cNvPr>
          <p:cNvSpPr txBox="1"/>
          <p:nvPr/>
        </p:nvSpPr>
        <p:spPr>
          <a:xfrm>
            <a:off x="1150071" y="678102"/>
            <a:ext cx="423899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Google Cloud Platform (GCP)</a:t>
            </a:r>
            <a:endParaRPr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B55B43-B682-5CED-64AB-60AACADCBB88}"/>
              </a:ext>
            </a:extLst>
          </p:cNvPr>
          <p:cNvSpPr txBox="1"/>
          <p:nvPr/>
        </p:nvSpPr>
        <p:spPr>
          <a:xfrm>
            <a:off x="1194284" y="1272419"/>
            <a:ext cx="4351065" cy="3100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000" dirty="0"/>
              <a:t>STEP 1:  Create GCP Account</a:t>
            </a:r>
          </a:p>
          <a:p>
            <a:pPr>
              <a:lnSpc>
                <a:spcPts val="4000"/>
              </a:lnSpc>
            </a:pPr>
            <a:endParaRPr lang="en-US" sz="2000" dirty="0"/>
          </a:p>
          <a:p>
            <a:pPr>
              <a:lnSpc>
                <a:spcPts val="4000"/>
              </a:lnSpc>
            </a:pPr>
            <a:r>
              <a:rPr lang="en-US" sz="2000" dirty="0"/>
              <a:t>This should be done as prework – so maybe just confirm that everyone can successfully log in to their account</a:t>
            </a:r>
          </a:p>
        </p:txBody>
      </p:sp>
    </p:spTree>
    <p:extLst>
      <p:ext uri="{BB962C8B-B14F-4D97-AF65-F5344CB8AC3E}">
        <p14:creationId xmlns:p14="http://schemas.microsoft.com/office/powerpoint/2010/main" val="19684694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6" name="Google Shape;886;p11"/>
          <p:cNvGrpSpPr/>
          <p:nvPr/>
        </p:nvGrpSpPr>
        <p:grpSpPr>
          <a:xfrm>
            <a:off x="803566" y="226243"/>
            <a:ext cx="10584870" cy="6437793"/>
            <a:chOff x="803566" y="193963"/>
            <a:chExt cx="10584870" cy="6470073"/>
          </a:xfrm>
        </p:grpSpPr>
        <p:sp>
          <p:nvSpPr>
            <p:cNvPr id="887" name="Google Shape;887;p11"/>
            <p:cNvSpPr/>
            <p:nvPr/>
          </p:nvSpPr>
          <p:spPr>
            <a:xfrm>
              <a:off x="803566" y="193963"/>
              <a:ext cx="5209310" cy="6470073"/>
            </a:xfrm>
            <a:prstGeom prst="roundRect">
              <a:avLst>
                <a:gd name="adj" fmla="val 2039"/>
              </a:avLst>
            </a:prstGeom>
            <a:solidFill>
              <a:srgbClr val="527D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11"/>
            <p:cNvSpPr/>
            <p:nvPr/>
          </p:nvSpPr>
          <p:spPr>
            <a:xfrm>
              <a:off x="6179126" y="193963"/>
              <a:ext cx="5209310" cy="6470073"/>
            </a:xfrm>
            <a:prstGeom prst="roundRect">
              <a:avLst>
                <a:gd name="adj" fmla="val 2039"/>
              </a:avLst>
            </a:prstGeom>
            <a:solidFill>
              <a:srgbClr val="527D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11"/>
            <p:cNvSpPr/>
            <p:nvPr/>
          </p:nvSpPr>
          <p:spPr>
            <a:xfrm>
              <a:off x="982107" y="325582"/>
              <a:ext cx="4997368" cy="6206836"/>
            </a:xfrm>
            <a:prstGeom prst="roundRect">
              <a:avLst>
                <a:gd name="adj" fmla="val 2039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11"/>
            <p:cNvSpPr/>
            <p:nvPr/>
          </p:nvSpPr>
          <p:spPr>
            <a:xfrm>
              <a:off x="6220445" y="323642"/>
              <a:ext cx="5001768" cy="6208776"/>
            </a:xfrm>
            <a:prstGeom prst="roundRect">
              <a:avLst>
                <a:gd name="adj" fmla="val 2039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91" name="Google Shape;891;p11"/>
            <p:cNvCxnSpPr/>
            <p:nvPr/>
          </p:nvCxnSpPr>
          <p:spPr>
            <a:xfrm>
              <a:off x="982107" y="1244233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2" name="Google Shape;892;p11"/>
            <p:cNvCxnSpPr/>
            <p:nvPr/>
          </p:nvCxnSpPr>
          <p:spPr>
            <a:xfrm>
              <a:off x="982107" y="177576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3" name="Google Shape;893;p11"/>
            <p:cNvCxnSpPr/>
            <p:nvPr/>
          </p:nvCxnSpPr>
          <p:spPr>
            <a:xfrm>
              <a:off x="982107" y="2307295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4" name="Google Shape;894;p11"/>
            <p:cNvCxnSpPr/>
            <p:nvPr/>
          </p:nvCxnSpPr>
          <p:spPr>
            <a:xfrm>
              <a:off x="982107" y="2838826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5" name="Google Shape;895;p11"/>
            <p:cNvCxnSpPr/>
            <p:nvPr/>
          </p:nvCxnSpPr>
          <p:spPr>
            <a:xfrm>
              <a:off x="982107" y="3370357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6" name="Google Shape;896;p11"/>
            <p:cNvCxnSpPr/>
            <p:nvPr/>
          </p:nvCxnSpPr>
          <p:spPr>
            <a:xfrm>
              <a:off x="982107" y="3901888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7" name="Google Shape;897;p11"/>
            <p:cNvCxnSpPr/>
            <p:nvPr/>
          </p:nvCxnSpPr>
          <p:spPr>
            <a:xfrm>
              <a:off x="982107" y="4433419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8" name="Google Shape;898;p11"/>
            <p:cNvCxnSpPr/>
            <p:nvPr/>
          </p:nvCxnSpPr>
          <p:spPr>
            <a:xfrm>
              <a:off x="982107" y="4964950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9" name="Google Shape;899;p11"/>
            <p:cNvCxnSpPr/>
            <p:nvPr/>
          </p:nvCxnSpPr>
          <p:spPr>
            <a:xfrm>
              <a:off x="982107" y="5496481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0" name="Google Shape;900;p11"/>
            <p:cNvCxnSpPr/>
            <p:nvPr/>
          </p:nvCxnSpPr>
          <p:spPr>
            <a:xfrm>
              <a:off x="982107" y="602801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1" name="Google Shape;901;p11"/>
            <p:cNvCxnSpPr/>
            <p:nvPr/>
          </p:nvCxnSpPr>
          <p:spPr>
            <a:xfrm>
              <a:off x="6222645" y="1244233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2" name="Google Shape;902;p11"/>
            <p:cNvCxnSpPr/>
            <p:nvPr/>
          </p:nvCxnSpPr>
          <p:spPr>
            <a:xfrm>
              <a:off x="6222645" y="177576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3" name="Google Shape;903;p11"/>
            <p:cNvCxnSpPr/>
            <p:nvPr/>
          </p:nvCxnSpPr>
          <p:spPr>
            <a:xfrm>
              <a:off x="6222645" y="2307295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4" name="Google Shape;904;p11"/>
            <p:cNvCxnSpPr/>
            <p:nvPr/>
          </p:nvCxnSpPr>
          <p:spPr>
            <a:xfrm>
              <a:off x="6222645" y="2838826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5" name="Google Shape;905;p11"/>
            <p:cNvCxnSpPr/>
            <p:nvPr/>
          </p:nvCxnSpPr>
          <p:spPr>
            <a:xfrm>
              <a:off x="6222645" y="3370357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6" name="Google Shape;906;p11"/>
            <p:cNvCxnSpPr/>
            <p:nvPr/>
          </p:nvCxnSpPr>
          <p:spPr>
            <a:xfrm>
              <a:off x="6222645" y="3901888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7" name="Google Shape;907;p11"/>
            <p:cNvCxnSpPr/>
            <p:nvPr/>
          </p:nvCxnSpPr>
          <p:spPr>
            <a:xfrm>
              <a:off x="6222645" y="4433419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8" name="Google Shape;908;p11"/>
            <p:cNvCxnSpPr/>
            <p:nvPr/>
          </p:nvCxnSpPr>
          <p:spPr>
            <a:xfrm>
              <a:off x="6222645" y="4964950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9" name="Google Shape;909;p11"/>
            <p:cNvCxnSpPr/>
            <p:nvPr/>
          </p:nvCxnSpPr>
          <p:spPr>
            <a:xfrm>
              <a:off x="6222645" y="5496481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0" name="Google Shape;910;p11"/>
            <p:cNvCxnSpPr/>
            <p:nvPr/>
          </p:nvCxnSpPr>
          <p:spPr>
            <a:xfrm>
              <a:off x="6222645" y="602801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911" name="Google Shape;911;p11"/>
            <p:cNvSpPr/>
            <p:nvPr/>
          </p:nvSpPr>
          <p:spPr>
            <a:xfrm>
              <a:off x="948706" y="319493"/>
              <a:ext cx="4997368" cy="937200"/>
            </a:xfrm>
            <a:custGeom>
              <a:avLst/>
              <a:gdLst/>
              <a:ahLst/>
              <a:cxnLst/>
              <a:rect l="l" t="t" r="r" b="b"/>
              <a:pathLst>
                <a:path w="4997368" h="931110" extrusionOk="0">
                  <a:moveTo>
                    <a:pt x="101896" y="0"/>
                  </a:moveTo>
                  <a:lnTo>
                    <a:pt x="4895472" y="0"/>
                  </a:lnTo>
                  <a:cubicBezTo>
                    <a:pt x="4951748" y="0"/>
                    <a:pt x="4997368" y="45620"/>
                    <a:pt x="4997368" y="101896"/>
                  </a:cubicBezTo>
                  <a:lnTo>
                    <a:pt x="4997368" y="931110"/>
                  </a:lnTo>
                  <a:lnTo>
                    <a:pt x="0" y="931110"/>
                  </a:lnTo>
                  <a:lnTo>
                    <a:pt x="0" y="101896"/>
                  </a:lnTo>
                  <a:cubicBezTo>
                    <a:pt x="0" y="45620"/>
                    <a:pt x="45620" y="0"/>
                    <a:pt x="101896" y="0"/>
                  </a:cubicBezTo>
                  <a:close/>
                </a:path>
              </a:pathLst>
            </a:custGeom>
            <a:solidFill>
              <a:srgbClr val="4ED9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11"/>
            <p:cNvSpPr/>
            <p:nvPr/>
          </p:nvSpPr>
          <p:spPr>
            <a:xfrm>
              <a:off x="6212525" y="325582"/>
              <a:ext cx="4997368" cy="931110"/>
            </a:xfrm>
            <a:custGeom>
              <a:avLst/>
              <a:gdLst/>
              <a:ahLst/>
              <a:cxnLst/>
              <a:rect l="l" t="t" r="r" b="b"/>
              <a:pathLst>
                <a:path w="4997368" h="931110" extrusionOk="0">
                  <a:moveTo>
                    <a:pt x="101896" y="0"/>
                  </a:moveTo>
                  <a:lnTo>
                    <a:pt x="4895472" y="0"/>
                  </a:lnTo>
                  <a:cubicBezTo>
                    <a:pt x="4951748" y="0"/>
                    <a:pt x="4997368" y="45620"/>
                    <a:pt x="4997368" y="101896"/>
                  </a:cubicBezTo>
                  <a:lnTo>
                    <a:pt x="4997368" y="931110"/>
                  </a:lnTo>
                  <a:lnTo>
                    <a:pt x="0" y="931110"/>
                  </a:lnTo>
                  <a:lnTo>
                    <a:pt x="0" y="101896"/>
                  </a:lnTo>
                  <a:cubicBezTo>
                    <a:pt x="0" y="45620"/>
                    <a:pt x="45620" y="0"/>
                    <a:pt x="101896" y="0"/>
                  </a:cubicBezTo>
                  <a:close/>
                </a:path>
              </a:pathLst>
            </a:custGeom>
            <a:solidFill>
              <a:srgbClr val="4ED9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13" name="Google Shape;913;p11"/>
            <p:cNvGrpSpPr/>
            <p:nvPr/>
          </p:nvGrpSpPr>
          <p:grpSpPr>
            <a:xfrm>
              <a:off x="5637635" y="561094"/>
              <a:ext cx="931456" cy="182880"/>
              <a:chOff x="5637635" y="561094"/>
              <a:chExt cx="931456" cy="182880"/>
            </a:xfrm>
          </p:grpSpPr>
          <p:sp>
            <p:nvSpPr>
              <p:cNvPr id="914" name="Google Shape;914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5" name="Google Shape;915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6" name="Google Shape;916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7" name="Google Shape;917;p11"/>
            <p:cNvGrpSpPr/>
            <p:nvPr/>
          </p:nvGrpSpPr>
          <p:grpSpPr>
            <a:xfrm>
              <a:off x="5637635" y="1061353"/>
              <a:ext cx="931456" cy="182880"/>
              <a:chOff x="5637635" y="561094"/>
              <a:chExt cx="931456" cy="182880"/>
            </a:xfrm>
          </p:grpSpPr>
          <p:sp>
            <p:nvSpPr>
              <p:cNvPr id="918" name="Google Shape;918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9" name="Google Shape;919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0" name="Google Shape;920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1" name="Google Shape;921;p11"/>
            <p:cNvGrpSpPr/>
            <p:nvPr/>
          </p:nvGrpSpPr>
          <p:grpSpPr>
            <a:xfrm>
              <a:off x="5637635" y="1561612"/>
              <a:ext cx="931456" cy="182880"/>
              <a:chOff x="5637635" y="561094"/>
              <a:chExt cx="931456" cy="182880"/>
            </a:xfrm>
          </p:grpSpPr>
          <p:sp>
            <p:nvSpPr>
              <p:cNvPr id="922" name="Google Shape;922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3" name="Google Shape;923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4" name="Google Shape;924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5" name="Google Shape;925;p11"/>
            <p:cNvGrpSpPr/>
            <p:nvPr/>
          </p:nvGrpSpPr>
          <p:grpSpPr>
            <a:xfrm>
              <a:off x="5637635" y="2061871"/>
              <a:ext cx="931456" cy="182880"/>
              <a:chOff x="5637635" y="561094"/>
              <a:chExt cx="931456" cy="182880"/>
            </a:xfrm>
          </p:grpSpPr>
          <p:sp>
            <p:nvSpPr>
              <p:cNvPr id="926" name="Google Shape;926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" name="Google Shape;927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8" name="Google Shape;928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9" name="Google Shape;929;p11"/>
            <p:cNvGrpSpPr/>
            <p:nvPr/>
          </p:nvGrpSpPr>
          <p:grpSpPr>
            <a:xfrm>
              <a:off x="5637635" y="2562130"/>
              <a:ext cx="931456" cy="182880"/>
              <a:chOff x="5637635" y="561094"/>
              <a:chExt cx="931456" cy="182880"/>
            </a:xfrm>
          </p:grpSpPr>
          <p:sp>
            <p:nvSpPr>
              <p:cNvPr id="930" name="Google Shape;930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1" name="Google Shape;931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" name="Google Shape;932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3" name="Google Shape;933;p11"/>
            <p:cNvGrpSpPr/>
            <p:nvPr/>
          </p:nvGrpSpPr>
          <p:grpSpPr>
            <a:xfrm>
              <a:off x="5637635" y="3062389"/>
              <a:ext cx="931456" cy="182880"/>
              <a:chOff x="5637635" y="561094"/>
              <a:chExt cx="931456" cy="182880"/>
            </a:xfrm>
          </p:grpSpPr>
          <p:sp>
            <p:nvSpPr>
              <p:cNvPr id="934" name="Google Shape;934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5" name="Google Shape;935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6" name="Google Shape;936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7" name="Google Shape;937;p11"/>
            <p:cNvGrpSpPr/>
            <p:nvPr/>
          </p:nvGrpSpPr>
          <p:grpSpPr>
            <a:xfrm>
              <a:off x="5637635" y="3562648"/>
              <a:ext cx="931456" cy="182880"/>
              <a:chOff x="5637635" y="561094"/>
              <a:chExt cx="931456" cy="182880"/>
            </a:xfrm>
          </p:grpSpPr>
          <p:sp>
            <p:nvSpPr>
              <p:cNvPr id="938" name="Google Shape;938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0" name="Google Shape;940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1" name="Google Shape;941;p11"/>
            <p:cNvGrpSpPr/>
            <p:nvPr/>
          </p:nvGrpSpPr>
          <p:grpSpPr>
            <a:xfrm>
              <a:off x="5637635" y="4062907"/>
              <a:ext cx="931456" cy="182880"/>
              <a:chOff x="5637635" y="561094"/>
              <a:chExt cx="931456" cy="182880"/>
            </a:xfrm>
          </p:grpSpPr>
          <p:sp>
            <p:nvSpPr>
              <p:cNvPr id="942" name="Google Shape;942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3" name="Google Shape;943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4" name="Google Shape;944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5" name="Google Shape;945;p11"/>
            <p:cNvGrpSpPr/>
            <p:nvPr/>
          </p:nvGrpSpPr>
          <p:grpSpPr>
            <a:xfrm>
              <a:off x="5637635" y="4563166"/>
              <a:ext cx="931456" cy="182880"/>
              <a:chOff x="5637635" y="561094"/>
              <a:chExt cx="931456" cy="182880"/>
            </a:xfrm>
          </p:grpSpPr>
          <p:sp>
            <p:nvSpPr>
              <p:cNvPr id="946" name="Google Shape;946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7" name="Google Shape;947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8" name="Google Shape;948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9" name="Google Shape;949;p11"/>
            <p:cNvGrpSpPr/>
            <p:nvPr/>
          </p:nvGrpSpPr>
          <p:grpSpPr>
            <a:xfrm>
              <a:off x="5637635" y="5063425"/>
              <a:ext cx="931456" cy="182880"/>
              <a:chOff x="5637635" y="561094"/>
              <a:chExt cx="931456" cy="182880"/>
            </a:xfrm>
          </p:grpSpPr>
          <p:sp>
            <p:nvSpPr>
              <p:cNvPr id="950" name="Google Shape;950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1" name="Google Shape;951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2" name="Google Shape;952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3" name="Google Shape;953;p11"/>
            <p:cNvGrpSpPr/>
            <p:nvPr/>
          </p:nvGrpSpPr>
          <p:grpSpPr>
            <a:xfrm>
              <a:off x="5637635" y="5563684"/>
              <a:ext cx="931456" cy="182880"/>
              <a:chOff x="5637635" y="561094"/>
              <a:chExt cx="931456" cy="182880"/>
            </a:xfrm>
          </p:grpSpPr>
          <p:sp>
            <p:nvSpPr>
              <p:cNvPr id="954" name="Google Shape;954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5" name="Google Shape;955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6" name="Google Shape;956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7" name="Google Shape;957;p11"/>
            <p:cNvGrpSpPr/>
            <p:nvPr/>
          </p:nvGrpSpPr>
          <p:grpSpPr>
            <a:xfrm>
              <a:off x="5637635" y="6063941"/>
              <a:ext cx="931456" cy="182880"/>
              <a:chOff x="5637635" y="561094"/>
              <a:chExt cx="931456" cy="182880"/>
            </a:xfrm>
          </p:grpSpPr>
          <p:sp>
            <p:nvSpPr>
              <p:cNvPr id="958" name="Google Shape;958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9" name="Google Shape;959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0" name="Google Shape;960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84" name="Google Shape;884;p11"/>
          <p:cNvSpPr txBox="1"/>
          <p:nvPr/>
        </p:nvSpPr>
        <p:spPr>
          <a:xfrm>
            <a:off x="3848432" y="19521"/>
            <a:ext cx="90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3" name="Google Shape;883;p11"/>
          <p:cNvSpPr/>
          <p:nvPr/>
        </p:nvSpPr>
        <p:spPr>
          <a:xfrm>
            <a:off x="3723501" y="5366"/>
            <a:ext cx="1088571" cy="36712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4ED9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802;p10">
            <a:extLst>
              <a:ext uri="{FF2B5EF4-FFF2-40B4-BE49-F238E27FC236}">
                <a16:creationId xmlns:a16="http://schemas.microsoft.com/office/drawing/2014/main" id="{3EB0A3AC-CEC3-1855-BC91-02390C2C60EA}"/>
              </a:ext>
            </a:extLst>
          </p:cNvPr>
          <p:cNvSpPr txBox="1"/>
          <p:nvPr/>
        </p:nvSpPr>
        <p:spPr>
          <a:xfrm>
            <a:off x="3773763" y="-18186"/>
            <a:ext cx="9056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GCP</a:t>
            </a:r>
            <a:endParaRPr dirty="0"/>
          </a:p>
        </p:txBody>
      </p:sp>
      <p:sp>
        <p:nvSpPr>
          <p:cNvPr id="885" name="Google Shape;885;p11"/>
          <p:cNvSpPr/>
          <p:nvPr/>
        </p:nvSpPr>
        <p:spPr>
          <a:xfrm>
            <a:off x="2506522" y="5366"/>
            <a:ext cx="1088700" cy="3672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11"/>
          <p:cNvSpPr txBox="1"/>
          <p:nvPr/>
        </p:nvSpPr>
        <p:spPr>
          <a:xfrm>
            <a:off x="1420651" y="19521"/>
            <a:ext cx="90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1" name="Google Shape;881;p11"/>
          <p:cNvSpPr/>
          <p:nvPr/>
        </p:nvSpPr>
        <p:spPr>
          <a:xfrm>
            <a:off x="1318574" y="5366"/>
            <a:ext cx="1088571" cy="36712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DBE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798;p10">
            <a:hlinkClick r:id="rId4" action="ppaction://hlinksldjump"/>
            <a:extLst>
              <a:ext uri="{FF2B5EF4-FFF2-40B4-BE49-F238E27FC236}">
                <a16:creationId xmlns:a16="http://schemas.microsoft.com/office/drawing/2014/main" id="{CB4FA849-7738-9B02-AE8A-BEF17F3887A7}"/>
              </a:ext>
            </a:extLst>
          </p:cNvPr>
          <p:cNvSpPr txBox="1"/>
          <p:nvPr/>
        </p:nvSpPr>
        <p:spPr>
          <a:xfrm>
            <a:off x="2585686" y="23093"/>
            <a:ext cx="9056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RPI </a:t>
            </a:r>
            <a:endParaRPr dirty="0"/>
          </a:p>
        </p:txBody>
      </p:sp>
      <p:sp>
        <p:nvSpPr>
          <p:cNvPr id="4" name="Google Shape;795;p10">
            <a:hlinkClick r:id="rId5" action="ppaction://hlinksldjump"/>
            <a:extLst>
              <a:ext uri="{FF2B5EF4-FFF2-40B4-BE49-F238E27FC236}">
                <a16:creationId xmlns:a16="http://schemas.microsoft.com/office/drawing/2014/main" id="{F4CC52D7-040D-92B1-C4EE-38446632AC9D}"/>
              </a:ext>
            </a:extLst>
          </p:cNvPr>
          <p:cNvSpPr txBox="1"/>
          <p:nvPr/>
        </p:nvSpPr>
        <p:spPr>
          <a:xfrm>
            <a:off x="1420651" y="19521"/>
            <a:ext cx="9056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IoT</a:t>
            </a:r>
            <a:endParaRPr dirty="0"/>
          </a:p>
        </p:txBody>
      </p:sp>
      <p:sp>
        <p:nvSpPr>
          <p:cNvPr id="6" name="Google Shape;786;p9">
            <a:extLst>
              <a:ext uri="{FF2B5EF4-FFF2-40B4-BE49-F238E27FC236}">
                <a16:creationId xmlns:a16="http://schemas.microsoft.com/office/drawing/2014/main" id="{6D75EBCC-3503-C830-D07F-12A4B8D15B50}"/>
              </a:ext>
            </a:extLst>
          </p:cNvPr>
          <p:cNvSpPr txBox="1"/>
          <p:nvPr/>
        </p:nvSpPr>
        <p:spPr>
          <a:xfrm>
            <a:off x="1150071" y="678102"/>
            <a:ext cx="423899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Google Cloud Platform (GCP)</a:t>
            </a:r>
            <a:endParaRPr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B55B43-B682-5CED-64AB-60AACADCBB88}"/>
              </a:ext>
            </a:extLst>
          </p:cNvPr>
          <p:cNvSpPr txBox="1"/>
          <p:nvPr/>
        </p:nvSpPr>
        <p:spPr>
          <a:xfrm>
            <a:off x="1194284" y="1272419"/>
            <a:ext cx="4351065" cy="535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000" dirty="0"/>
              <a:t>STEP 1:  Create GCP Account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EE15E70-E776-63B7-0522-5508C785C3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3491" y="2078447"/>
            <a:ext cx="3792760" cy="1797914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9E91012-5D8A-CE34-0E3D-67F4B0A5AC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6004" y="4028408"/>
            <a:ext cx="3479270" cy="2285316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6F34AB8E-72EA-6399-A597-2ABD52C41C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1041" y="562721"/>
            <a:ext cx="3360576" cy="2582904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6C9182E7-F311-984F-616F-07E7B87714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8419" y="3047893"/>
            <a:ext cx="1914465" cy="2072127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2F65BB38-DC67-5493-0244-C15ADFDFD4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5048" y="5098850"/>
            <a:ext cx="4021207" cy="12024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6" name="Google Shape;886;p11"/>
          <p:cNvGrpSpPr/>
          <p:nvPr/>
        </p:nvGrpSpPr>
        <p:grpSpPr>
          <a:xfrm>
            <a:off x="803566" y="226243"/>
            <a:ext cx="10584870" cy="6437793"/>
            <a:chOff x="803566" y="193963"/>
            <a:chExt cx="10584870" cy="6470073"/>
          </a:xfrm>
        </p:grpSpPr>
        <p:sp>
          <p:nvSpPr>
            <p:cNvPr id="887" name="Google Shape;887;p11"/>
            <p:cNvSpPr/>
            <p:nvPr/>
          </p:nvSpPr>
          <p:spPr>
            <a:xfrm>
              <a:off x="803566" y="193963"/>
              <a:ext cx="5209310" cy="6470073"/>
            </a:xfrm>
            <a:prstGeom prst="roundRect">
              <a:avLst>
                <a:gd name="adj" fmla="val 2039"/>
              </a:avLst>
            </a:prstGeom>
            <a:solidFill>
              <a:srgbClr val="527D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11"/>
            <p:cNvSpPr/>
            <p:nvPr/>
          </p:nvSpPr>
          <p:spPr>
            <a:xfrm>
              <a:off x="6179126" y="193963"/>
              <a:ext cx="5209310" cy="6470073"/>
            </a:xfrm>
            <a:prstGeom prst="roundRect">
              <a:avLst>
                <a:gd name="adj" fmla="val 2039"/>
              </a:avLst>
            </a:prstGeom>
            <a:solidFill>
              <a:srgbClr val="527D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11"/>
            <p:cNvSpPr/>
            <p:nvPr/>
          </p:nvSpPr>
          <p:spPr>
            <a:xfrm>
              <a:off x="982107" y="325582"/>
              <a:ext cx="4997368" cy="6206836"/>
            </a:xfrm>
            <a:prstGeom prst="roundRect">
              <a:avLst>
                <a:gd name="adj" fmla="val 2039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11"/>
            <p:cNvSpPr/>
            <p:nvPr/>
          </p:nvSpPr>
          <p:spPr>
            <a:xfrm>
              <a:off x="6220445" y="323642"/>
              <a:ext cx="5001768" cy="6208776"/>
            </a:xfrm>
            <a:prstGeom prst="roundRect">
              <a:avLst>
                <a:gd name="adj" fmla="val 2039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91" name="Google Shape;891;p11"/>
            <p:cNvCxnSpPr/>
            <p:nvPr/>
          </p:nvCxnSpPr>
          <p:spPr>
            <a:xfrm>
              <a:off x="982107" y="1244233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2" name="Google Shape;892;p11"/>
            <p:cNvCxnSpPr/>
            <p:nvPr/>
          </p:nvCxnSpPr>
          <p:spPr>
            <a:xfrm>
              <a:off x="982107" y="177576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3" name="Google Shape;893;p11"/>
            <p:cNvCxnSpPr/>
            <p:nvPr/>
          </p:nvCxnSpPr>
          <p:spPr>
            <a:xfrm>
              <a:off x="982107" y="2307295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4" name="Google Shape;894;p11"/>
            <p:cNvCxnSpPr/>
            <p:nvPr/>
          </p:nvCxnSpPr>
          <p:spPr>
            <a:xfrm>
              <a:off x="982107" y="2838826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5" name="Google Shape;895;p11"/>
            <p:cNvCxnSpPr/>
            <p:nvPr/>
          </p:nvCxnSpPr>
          <p:spPr>
            <a:xfrm>
              <a:off x="982107" y="3370357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6" name="Google Shape;896;p11"/>
            <p:cNvCxnSpPr/>
            <p:nvPr/>
          </p:nvCxnSpPr>
          <p:spPr>
            <a:xfrm>
              <a:off x="982107" y="3901888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7" name="Google Shape;897;p11"/>
            <p:cNvCxnSpPr/>
            <p:nvPr/>
          </p:nvCxnSpPr>
          <p:spPr>
            <a:xfrm>
              <a:off x="982107" y="4433419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8" name="Google Shape;898;p11"/>
            <p:cNvCxnSpPr/>
            <p:nvPr/>
          </p:nvCxnSpPr>
          <p:spPr>
            <a:xfrm>
              <a:off x="982107" y="4964950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9" name="Google Shape;899;p11"/>
            <p:cNvCxnSpPr/>
            <p:nvPr/>
          </p:nvCxnSpPr>
          <p:spPr>
            <a:xfrm>
              <a:off x="982107" y="5496481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0" name="Google Shape;900;p11"/>
            <p:cNvCxnSpPr/>
            <p:nvPr/>
          </p:nvCxnSpPr>
          <p:spPr>
            <a:xfrm>
              <a:off x="982107" y="602801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1" name="Google Shape;901;p11"/>
            <p:cNvCxnSpPr/>
            <p:nvPr/>
          </p:nvCxnSpPr>
          <p:spPr>
            <a:xfrm>
              <a:off x="6222645" y="1244233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2" name="Google Shape;902;p11"/>
            <p:cNvCxnSpPr/>
            <p:nvPr/>
          </p:nvCxnSpPr>
          <p:spPr>
            <a:xfrm>
              <a:off x="6222645" y="177576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3" name="Google Shape;903;p11"/>
            <p:cNvCxnSpPr/>
            <p:nvPr/>
          </p:nvCxnSpPr>
          <p:spPr>
            <a:xfrm>
              <a:off x="6222645" y="2307295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4" name="Google Shape;904;p11"/>
            <p:cNvCxnSpPr/>
            <p:nvPr/>
          </p:nvCxnSpPr>
          <p:spPr>
            <a:xfrm>
              <a:off x="6222645" y="2838826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5" name="Google Shape;905;p11"/>
            <p:cNvCxnSpPr/>
            <p:nvPr/>
          </p:nvCxnSpPr>
          <p:spPr>
            <a:xfrm>
              <a:off x="6222645" y="3370357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6" name="Google Shape;906;p11"/>
            <p:cNvCxnSpPr/>
            <p:nvPr/>
          </p:nvCxnSpPr>
          <p:spPr>
            <a:xfrm>
              <a:off x="6222645" y="3901888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7" name="Google Shape;907;p11"/>
            <p:cNvCxnSpPr/>
            <p:nvPr/>
          </p:nvCxnSpPr>
          <p:spPr>
            <a:xfrm>
              <a:off x="6222645" y="4433419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8" name="Google Shape;908;p11"/>
            <p:cNvCxnSpPr/>
            <p:nvPr/>
          </p:nvCxnSpPr>
          <p:spPr>
            <a:xfrm>
              <a:off x="6222645" y="4964950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9" name="Google Shape;909;p11"/>
            <p:cNvCxnSpPr/>
            <p:nvPr/>
          </p:nvCxnSpPr>
          <p:spPr>
            <a:xfrm>
              <a:off x="6222645" y="5496481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0" name="Google Shape;910;p11"/>
            <p:cNvCxnSpPr/>
            <p:nvPr/>
          </p:nvCxnSpPr>
          <p:spPr>
            <a:xfrm>
              <a:off x="6222645" y="602801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911" name="Google Shape;911;p11"/>
            <p:cNvSpPr/>
            <p:nvPr/>
          </p:nvSpPr>
          <p:spPr>
            <a:xfrm>
              <a:off x="948706" y="319493"/>
              <a:ext cx="4997368" cy="937200"/>
            </a:xfrm>
            <a:custGeom>
              <a:avLst/>
              <a:gdLst/>
              <a:ahLst/>
              <a:cxnLst/>
              <a:rect l="l" t="t" r="r" b="b"/>
              <a:pathLst>
                <a:path w="4997368" h="931110" extrusionOk="0">
                  <a:moveTo>
                    <a:pt x="101896" y="0"/>
                  </a:moveTo>
                  <a:lnTo>
                    <a:pt x="4895472" y="0"/>
                  </a:lnTo>
                  <a:cubicBezTo>
                    <a:pt x="4951748" y="0"/>
                    <a:pt x="4997368" y="45620"/>
                    <a:pt x="4997368" y="101896"/>
                  </a:cubicBezTo>
                  <a:lnTo>
                    <a:pt x="4997368" y="931110"/>
                  </a:lnTo>
                  <a:lnTo>
                    <a:pt x="0" y="931110"/>
                  </a:lnTo>
                  <a:lnTo>
                    <a:pt x="0" y="101896"/>
                  </a:lnTo>
                  <a:cubicBezTo>
                    <a:pt x="0" y="45620"/>
                    <a:pt x="45620" y="0"/>
                    <a:pt x="101896" y="0"/>
                  </a:cubicBezTo>
                  <a:close/>
                </a:path>
              </a:pathLst>
            </a:custGeom>
            <a:solidFill>
              <a:srgbClr val="4ED9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11"/>
            <p:cNvSpPr/>
            <p:nvPr/>
          </p:nvSpPr>
          <p:spPr>
            <a:xfrm>
              <a:off x="6212525" y="325582"/>
              <a:ext cx="4997368" cy="931110"/>
            </a:xfrm>
            <a:custGeom>
              <a:avLst/>
              <a:gdLst/>
              <a:ahLst/>
              <a:cxnLst/>
              <a:rect l="l" t="t" r="r" b="b"/>
              <a:pathLst>
                <a:path w="4997368" h="931110" extrusionOk="0">
                  <a:moveTo>
                    <a:pt x="101896" y="0"/>
                  </a:moveTo>
                  <a:lnTo>
                    <a:pt x="4895472" y="0"/>
                  </a:lnTo>
                  <a:cubicBezTo>
                    <a:pt x="4951748" y="0"/>
                    <a:pt x="4997368" y="45620"/>
                    <a:pt x="4997368" y="101896"/>
                  </a:cubicBezTo>
                  <a:lnTo>
                    <a:pt x="4997368" y="931110"/>
                  </a:lnTo>
                  <a:lnTo>
                    <a:pt x="0" y="931110"/>
                  </a:lnTo>
                  <a:lnTo>
                    <a:pt x="0" y="101896"/>
                  </a:lnTo>
                  <a:cubicBezTo>
                    <a:pt x="0" y="45620"/>
                    <a:pt x="45620" y="0"/>
                    <a:pt x="101896" y="0"/>
                  </a:cubicBezTo>
                  <a:close/>
                </a:path>
              </a:pathLst>
            </a:custGeom>
            <a:solidFill>
              <a:srgbClr val="4ED9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13" name="Google Shape;913;p11"/>
            <p:cNvGrpSpPr/>
            <p:nvPr/>
          </p:nvGrpSpPr>
          <p:grpSpPr>
            <a:xfrm>
              <a:off x="5637635" y="561094"/>
              <a:ext cx="931456" cy="182880"/>
              <a:chOff x="5637635" y="561094"/>
              <a:chExt cx="931456" cy="182880"/>
            </a:xfrm>
          </p:grpSpPr>
          <p:sp>
            <p:nvSpPr>
              <p:cNvPr id="914" name="Google Shape;914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5" name="Google Shape;915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6" name="Google Shape;916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7" name="Google Shape;917;p11"/>
            <p:cNvGrpSpPr/>
            <p:nvPr/>
          </p:nvGrpSpPr>
          <p:grpSpPr>
            <a:xfrm>
              <a:off x="5637635" y="1061353"/>
              <a:ext cx="931456" cy="182880"/>
              <a:chOff x="5637635" y="561094"/>
              <a:chExt cx="931456" cy="182880"/>
            </a:xfrm>
          </p:grpSpPr>
          <p:sp>
            <p:nvSpPr>
              <p:cNvPr id="918" name="Google Shape;918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9" name="Google Shape;919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0" name="Google Shape;920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1" name="Google Shape;921;p11"/>
            <p:cNvGrpSpPr/>
            <p:nvPr/>
          </p:nvGrpSpPr>
          <p:grpSpPr>
            <a:xfrm>
              <a:off x="5637635" y="1561612"/>
              <a:ext cx="931456" cy="182880"/>
              <a:chOff x="5637635" y="561094"/>
              <a:chExt cx="931456" cy="182880"/>
            </a:xfrm>
          </p:grpSpPr>
          <p:sp>
            <p:nvSpPr>
              <p:cNvPr id="922" name="Google Shape;922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3" name="Google Shape;923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4" name="Google Shape;924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5" name="Google Shape;925;p11"/>
            <p:cNvGrpSpPr/>
            <p:nvPr/>
          </p:nvGrpSpPr>
          <p:grpSpPr>
            <a:xfrm>
              <a:off x="5637635" y="2061871"/>
              <a:ext cx="931456" cy="182880"/>
              <a:chOff x="5637635" y="561094"/>
              <a:chExt cx="931456" cy="182880"/>
            </a:xfrm>
          </p:grpSpPr>
          <p:sp>
            <p:nvSpPr>
              <p:cNvPr id="926" name="Google Shape;926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" name="Google Shape;927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8" name="Google Shape;928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9" name="Google Shape;929;p11"/>
            <p:cNvGrpSpPr/>
            <p:nvPr/>
          </p:nvGrpSpPr>
          <p:grpSpPr>
            <a:xfrm>
              <a:off x="5637635" y="2562130"/>
              <a:ext cx="931456" cy="182880"/>
              <a:chOff x="5637635" y="561094"/>
              <a:chExt cx="931456" cy="182880"/>
            </a:xfrm>
          </p:grpSpPr>
          <p:sp>
            <p:nvSpPr>
              <p:cNvPr id="930" name="Google Shape;930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1" name="Google Shape;931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" name="Google Shape;932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3" name="Google Shape;933;p11"/>
            <p:cNvGrpSpPr/>
            <p:nvPr/>
          </p:nvGrpSpPr>
          <p:grpSpPr>
            <a:xfrm>
              <a:off x="5637635" y="3062389"/>
              <a:ext cx="931456" cy="182880"/>
              <a:chOff x="5637635" y="561094"/>
              <a:chExt cx="931456" cy="182880"/>
            </a:xfrm>
          </p:grpSpPr>
          <p:sp>
            <p:nvSpPr>
              <p:cNvPr id="934" name="Google Shape;934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5" name="Google Shape;935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6" name="Google Shape;936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7" name="Google Shape;937;p11"/>
            <p:cNvGrpSpPr/>
            <p:nvPr/>
          </p:nvGrpSpPr>
          <p:grpSpPr>
            <a:xfrm>
              <a:off x="5637635" y="3562648"/>
              <a:ext cx="931456" cy="182880"/>
              <a:chOff x="5637635" y="561094"/>
              <a:chExt cx="931456" cy="182880"/>
            </a:xfrm>
          </p:grpSpPr>
          <p:sp>
            <p:nvSpPr>
              <p:cNvPr id="938" name="Google Shape;938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0" name="Google Shape;940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1" name="Google Shape;941;p11"/>
            <p:cNvGrpSpPr/>
            <p:nvPr/>
          </p:nvGrpSpPr>
          <p:grpSpPr>
            <a:xfrm>
              <a:off x="5637635" y="4062907"/>
              <a:ext cx="931456" cy="182880"/>
              <a:chOff x="5637635" y="561094"/>
              <a:chExt cx="931456" cy="182880"/>
            </a:xfrm>
          </p:grpSpPr>
          <p:sp>
            <p:nvSpPr>
              <p:cNvPr id="942" name="Google Shape;942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3" name="Google Shape;943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4" name="Google Shape;944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5" name="Google Shape;945;p11"/>
            <p:cNvGrpSpPr/>
            <p:nvPr/>
          </p:nvGrpSpPr>
          <p:grpSpPr>
            <a:xfrm>
              <a:off x="5637635" y="4563166"/>
              <a:ext cx="931456" cy="182880"/>
              <a:chOff x="5637635" y="561094"/>
              <a:chExt cx="931456" cy="182880"/>
            </a:xfrm>
          </p:grpSpPr>
          <p:sp>
            <p:nvSpPr>
              <p:cNvPr id="946" name="Google Shape;946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7" name="Google Shape;947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8" name="Google Shape;948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9" name="Google Shape;949;p11"/>
            <p:cNvGrpSpPr/>
            <p:nvPr/>
          </p:nvGrpSpPr>
          <p:grpSpPr>
            <a:xfrm>
              <a:off x="5637635" y="5063425"/>
              <a:ext cx="931456" cy="182880"/>
              <a:chOff x="5637635" y="561094"/>
              <a:chExt cx="931456" cy="182880"/>
            </a:xfrm>
          </p:grpSpPr>
          <p:sp>
            <p:nvSpPr>
              <p:cNvPr id="950" name="Google Shape;950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1" name="Google Shape;951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2" name="Google Shape;952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3" name="Google Shape;953;p11"/>
            <p:cNvGrpSpPr/>
            <p:nvPr/>
          </p:nvGrpSpPr>
          <p:grpSpPr>
            <a:xfrm>
              <a:off x="5637635" y="5563684"/>
              <a:ext cx="931456" cy="182880"/>
              <a:chOff x="5637635" y="561094"/>
              <a:chExt cx="931456" cy="182880"/>
            </a:xfrm>
          </p:grpSpPr>
          <p:sp>
            <p:nvSpPr>
              <p:cNvPr id="954" name="Google Shape;954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5" name="Google Shape;955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6" name="Google Shape;956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7" name="Google Shape;957;p11"/>
            <p:cNvGrpSpPr/>
            <p:nvPr/>
          </p:nvGrpSpPr>
          <p:grpSpPr>
            <a:xfrm>
              <a:off x="5637635" y="6063941"/>
              <a:ext cx="931456" cy="182880"/>
              <a:chOff x="5637635" y="561094"/>
              <a:chExt cx="931456" cy="182880"/>
            </a:xfrm>
          </p:grpSpPr>
          <p:sp>
            <p:nvSpPr>
              <p:cNvPr id="958" name="Google Shape;958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9" name="Google Shape;959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0" name="Google Shape;960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84" name="Google Shape;884;p11"/>
          <p:cNvSpPr txBox="1"/>
          <p:nvPr/>
        </p:nvSpPr>
        <p:spPr>
          <a:xfrm>
            <a:off x="3848432" y="19521"/>
            <a:ext cx="90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3" name="Google Shape;883;p11"/>
          <p:cNvSpPr/>
          <p:nvPr/>
        </p:nvSpPr>
        <p:spPr>
          <a:xfrm>
            <a:off x="3723501" y="5366"/>
            <a:ext cx="1088571" cy="36712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4ED9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802;p10">
            <a:extLst>
              <a:ext uri="{FF2B5EF4-FFF2-40B4-BE49-F238E27FC236}">
                <a16:creationId xmlns:a16="http://schemas.microsoft.com/office/drawing/2014/main" id="{3EB0A3AC-CEC3-1855-BC91-02390C2C60EA}"/>
              </a:ext>
            </a:extLst>
          </p:cNvPr>
          <p:cNvSpPr txBox="1"/>
          <p:nvPr/>
        </p:nvSpPr>
        <p:spPr>
          <a:xfrm>
            <a:off x="3773763" y="-18186"/>
            <a:ext cx="9056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GCP</a:t>
            </a:r>
            <a:endParaRPr dirty="0"/>
          </a:p>
        </p:txBody>
      </p:sp>
      <p:sp>
        <p:nvSpPr>
          <p:cNvPr id="885" name="Google Shape;885;p11"/>
          <p:cNvSpPr/>
          <p:nvPr/>
        </p:nvSpPr>
        <p:spPr>
          <a:xfrm>
            <a:off x="2506522" y="5366"/>
            <a:ext cx="1088700" cy="3672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11"/>
          <p:cNvSpPr txBox="1"/>
          <p:nvPr/>
        </p:nvSpPr>
        <p:spPr>
          <a:xfrm>
            <a:off x="1420651" y="19521"/>
            <a:ext cx="90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1" name="Google Shape;881;p11"/>
          <p:cNvSpPr/>
          <p:nvPr/>
        </p:nvSpPr>
        <p:spPr>
          <a:xfrm>
            <a:off x="1318574" y="5366"/>
            <a:ext cx="1088571" cy="36712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DBE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798;p10">
            <a:hlinkClick r:id="rId3" action="ppaction://hlinksldjump"/>
            <a:extLst>
              <a:ext uri="{FF2B5EF4-FFF2-40B4-BE49-F238E27FC236}">
                <a16:creationId xmlns:a16="http://schemas.microsoft.com/office/drawing/2014/main" id="{CB4FA849-7738-9B02-AE8A-BEF17F3887A7}"/>
              </a:ext>
            </a:extLst>
          </p:cNvPr>
          <p:cNvSpPr txBox="1"/>
          <p:nvPr/>
        </p:nvSpPr>
        <p:spPr>
          <a:xfrm>
            <a:off x="2585686" y="23093"/>
            <a:ext cx="9056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RPI </a:t>
            </a:r>
            <a:endParaRPr dirty="0"/>
          </a:p>
        </p:txBody>
      </p:sp>
      <p:sp>
        <p:nvSpPr>
          <p:cNvPr id="4" name="Google Shape;795;p10">
            <a:hlinkClick r:id="rId4" action="ppaction://hlinksldjump"/>
            <a:extLst>
              <a:ext uri="{FF2B5EF4-FFF2-40B4-BE49-F238E27FC236}">
                <a16:creationId xmlns:a16="http://schemas.microsoft.com/office/drawing/2014/main" id="{F4CC52D7-040D-92B1-C4EE-38446632AC9D}"/>
              </a:ext>
            </a:extLst>
          </p:cNvPr>
          <p:cNvSpPr txBox="1"/>
          <p:nvPr/>
        </p:nvSpPr>
        <p:spPr>
          <a:xfrm>
            <a:off x="1420651" y="19521"/>
            <a:ext cx="9056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IoT</a:t>
            </a:r>
            <a:endParaRPr dirty="0"/>
          </a:p>
        </p:txBody>
      </p:sp>
      <p:sp>
        <p:nvSpPr>
          <p:cNvPr id="6" name="Google Shape;786;p9">
            <a:extLst>
              <a:ext uri="{FF2B5EF4-FFF2-40B4-BE49-F238E27FC236}">
                <a16:creationId xmlns:a16="http://schemas.microsoft.com/office/drawing/2014/main" id="{6D75EBCC-3503-C830-D07F-12A4B8D15B50}"/>
              </a:ext>
            </a:extLst>
          </p:cNvPr>
          <p:cNvSpPr txBox="1"/>
          <p:nvPr/>
        </p:nvSpPr>
        <p:spPr>
          <a:xfrm>
            <a:off x="1150071" y="678102"/>
            <a:ext cx="423899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Google Cloud Platform (GCP)</a:t>
            </a:r>
            <a:endParaRPr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B55B43-B682-5CED-64AB-60AACADCBB88}"/>
              </a:ext>
            </a:extLst>
          </p:cNvPr>
          <p:cNvSpPr txBox="1"/>
          <p:nvPr/>
        </p:nvSpPr>
        <p:spPr>
          <a:xfrm>
            <a:off x="1194284" y="1272419"/>
            <a:ext cx="4351065" cy="535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000" dirty="0"/>
              <a:t>STEP 2:  Create a new Project</a:t>
            </a:r>
          </a:p>
        </p:txBody>
      </p:sp>
    </p:spTree>
    <p:extLst>
      <p:ext uri="{BB962C8B-B14F-4D97-AF65-F5344CB8AC3E}">
        <p14:creationId xmlns:p14="http://schemas.microsoft.com/office/powerpoint/2010/main" val="20080800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6" name="Google Shape;886;p11"/>
          <p:cNvGrpSpPr/>
          <p:nvPr/>
        </p:nvGrpSpPr>
        <p:grpSpPr>
          <a:xfrm>
            <a:off x="803566" y="226243"/>
            <a:ext cx="10584870" cy="6437793"/>
            <a:chOff x="803566" y="193963"/>
            <a:chExt cx="10584870" cy="6470073"/>
          </a:xfrm>
        </p:grpSpPr>
        <p:sp>
          <p:nvSpPr>
            <p:cNvPr id="887" name="Google Shape;887;p11"/>
            <p:cNvSpPr/>
            <p:nvPr/>
          </p:nvSpPr>
          <p:spPr>
            <a:xfrm>
              <a:off x="803566" y="193963"/>
              <a:ext cx="5209310" cy="6470073"/>
            </a:xfrm>
            <a:prstGeom prst="roundRect">
              <a:avLst>
                <a:gd name="adj" fmla="val 2039"/>
              </a:avLst>
            </a:prstGeom>
            <a:solidFill>
              <a:srgbClr val="527D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11"/>
            <p:cNvSpPr/>
            <p:nvPr/>
          </p:nvSpPr>
          <p:spPr>
            <a:xfrm>
              <a:off x="6179126" y="193963"/>
              <a:ext cx="5209310" cy="6470073"/>
            </a:xfrm>
            <a:prstGeom prst="roundRect">
              <a:avLst>
                <a:gd name="adj" fmla="val 2039"/>
              </a:avLst>
            </a:prstGeom>
            <a:solidFill>
              <a:srgbClr val="527D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11"/>
            <p:cNvSpPr/>
            <p:nvPr/>
          </p:nvSpPr>
          <p:spPr>
            <a:xfrm>
              <a:off x="982107" y="325582"/>
              <a:ext cx="4997368" cy="6206836"/>
            </a:xfrm>
            <a:prstGeom prst="roundRect">
              <a:avLst>
                <a:gd name="adj" fmla="val 2039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11"/>
            <p:cNvSpPr/>
            <p:nvPr/>
          </p:nvSpPr>
          <p:spPr>
            <a:xfrm>
              <a:off x="6220445" y="323642"/>
              <a:ext cx="5001768" cy="6208776"/>
            </a:xfrm>
            <a:prstGeom prst="roundRect">
              <a:avLst>
                <a:gd name="adj" fmla="val 2039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91" name="Google Shape;891;p11"/>
            <p:cNvCxnSpPr/>
            <p:nvPr/>
          </p:nvCxnSpPr>
          <p:spPr>
            <a:xfrm>
              <a:off x="982107" y="1244233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2" name="Google Shape;892;p11"/>
            <p:cNvCxnSpPr/>
            <p:nvPr/>
          </p:nvCxnSpPr>
          <p:spPr>
            <a:xfrm>
              <a:off x="982107" y="177576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3" name="Google Shape;893;p11"/>
            <p:cNvCxnSpPr/>
            <p:nvPr/>
          </p:nvCxnSpPr>
          <p:spPr>
            <a:xfrm>
              <a:off x="982107" y="2307295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4" name="Google Shape;894;p11"/>
            <p:cNvCxnSpPr/>
            <p:nvPr/>
          </p:nvCxnSpPr>
          <p:spPr>
            <a:xfrm>
              <a:off x="982107" y="2838826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5" name="Google Shape;895;p11"/>
            <p:cNvCxnSpPr/>
            <p:nvPr/>
          </p:nvCxnSpPr>
          <p:spPr>
            <a:xfrm>
              <a:off x="982107" y="3370357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6" name="Google Shape;896;p11"/>
            <p:cNvCxnSpPr/>
            <p:nvPr/>
          </p:nvCxnSpPr>
          <p:spPr>
            <a:xfrm>
              <a:off x="982107" y="3901888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7" name="Google Shape;897;p11"/>
            <p:cNvCxnSpPr/>
            <p:nvPr/>
          </p:nvCxnSpPr>
          <p:spPr>
            <a:xfrm>
              <a:off x="982107" y="4433419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8" name="Google Shape;898;p11"/>
            <p:cNvCxnSpPr/>
            <p:nvPr/>
          </p:nvCxnSpPr>
          <p:spPr>
            <a:xfrm>
              <a:off x="982107" y="4964950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9" name="Google Shape;899;p11"/>
            <p:cNvCxnSpPr/>
            <p:nvPr/>
          </p:nvCxnSpPr>
          <p:spPr>
            <a:xfrm>
              <a:off x="982107" y="5496481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0" name="Google Shape;900;p11"/>
            <p:cNvCxnSpPr/>
            <p:nvPr/>
          </p:nvCxnSpPr>
          <p:spPr>
            <a:xfrm>
              <a:off x="982107" y="602801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1" name="Google Shape;901;p11"/>
            <p:cNvCxnSpPr/>
            <p:nvPr/>
          </p:nvCxnSpPr>
          <p:spPr>
            <a:xfrm>
              <a:off x="6222645" y="1244233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2" name="Google Shape;902;p11"/>
            <p:cNvCxnSpPr/>
            <p:nvPr/>
          </p:nvCxnSpPr>
          <p:spPr>
            <a:xfrm>
              <a:off x="6222645" y="177576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3" name="Google Shape;903;p11"/>
            <p:cNvCxnSpPr/>
            <p:nvPr/>
          </p:nvCxnSpPr>
          <p:spPr>
            <a:xfrm>
              <a:off x="6222645" y="2307295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4" name="Google Shape;904;p11"/>
            <p:cNvCxnSpPr/>
            <p:nvPr/>
          </p:nvCxnSpPr>
          <p:spPr>
            <a:xfrm>
              <a:off x="6222645" y="2838826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5" name="Google Shape;905;p11"/>
            <p:cNvCxnSpPr/>
            <p:nvPr/>
          </p:nvCxnSpPr>
          <p:spPr>
            <a:xfrm>
              <a:off x="6222645" y="3370357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6" name="Google Shape;906;p11"/>
            <p:cNvCxnSpPr/>
            <p:nvPr/>
          </p:nvCxnSpPr>
          <p:spPr>
            <a:xfrm>
              <a:off x="6222645" y="3901888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7" name="Google Shape;907;p11"/>
            <p:cNvCxnSpPr/>
            <p:nvPr/>
          </p:nvCxnSpPr>
          <p:spPr>
            <a:xfrm>
              <a:off x="6222645" y="4433419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8" name="Google Shape;908;p11"/>
            <p:cNvCxnSpPr/>
            <p:nvPr/>
          </p:nvCxnSpPr>
          <p:spPr>
            <a:xfrm>
              <a:off x="6222645" y="4964950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9" name="Google Shape;909;p11"/>
            <p:cNvCxnSpPr/>
            <p:nvPr/>
          </p:nvCxnSpPr>
          <p:spPr>
            <a:xfrm>
              <a:off x="6222645" y="5496481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0" name="Google Shape;910;p11"/>
            <p:cNvCxnSpPr/>
            <p:nvPr/>
          </p:nvCxnSpPr>
          <p:spPr>
            <a:xfrm>
              <a:off x="6222645" y="602801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911" name="Google Shape;911;p11"/>
            <p:cNvSpPr/>
            <p:nvPr/>
          </p:nvSpPr>
          <p:spPr>
            <a:xfrm>
              <a:off x="948706" y="319493"/>
              <a:ext cx="4997368" cy="937200"/>
            </a:xfrm>
            <a:custGeom>
              <a:avLst/>
              <a:gdLst/>
              <a:ahLst/>
              <a:cxnLst/>
              <a:rect l="l" t="t" r="r" b="b"/>
              <a:pathLst>
                <a:path w="4997368" h="931110" extrusionOk="0">
                  <a:moveTo>
                    <a:pt x="101896" y="0"/>
                  </a:moveTo>
                  <a:lnTo>
                    <a:pt x="4895472" y="0"/>
                  </a:lnTo>
                  <a:cubicBezTo>
                    <a:pt x="4951748" y="0"/>
                    <a:pt x="4997368" y="45620"/>
                    <a:pt x="4997368" y="101896"/>
                  </a:cubicBezTo>
                  <a:lnTo>
                    <a:pt x="4997368" y="931110"/>
                  </a:lnTo>
                  <a:lnTo>
                    <a:pt x="0" y="931110"/>
                  </a:lnTo>
                  <a:lnTo>
                    <a:pt x="0" y="101896"/>
                  </a:lnTo>
                  <a:cubicBezTo>
                    <a:pt x="0" y="45620"/>
                    <a:pt x="45620" y="0"/>
                    <a:pt x="101896" y="0"/>
                  </a:cubicBezTo>
                  <a:close/>
                </a:path>
              </a:pathLst>
            </a:custGeom>
            <a:solidFill>
              <a:srgbClr val="4ED9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11"/>
            <p:cNvSpPr/>
            <p:nvPr/>
          </p:nvSpPr>
          <p:spPr>
            <a:xfrm>
              <a:off x="6212525" y="325582"/>
              <a:ext cx="4997368" cy="931110"/>
            </a:xfrm>
            <a:custGeom>
              <a:avLst/>
              <a:gdLst/>
              <a:ahLst/>
              <a:cxnLst/>
              <a:rect l="l" t="t" r="r" b="b"/>
              <a:pathLst>
                <a:path w="4997368" h="931110" extrusionOk="0">
                  <a:moveTo>
                    <a:pt x="101896" y="0"/>
                  </a:moveTo>
                  <a:lnTo>
                    <a:pt x="4895472" y="0"/>
                  </a:lnTo>
                  <a:cubicBezTo>
                    <a:pt x="4951748" y="0"/>
                    <a:pt x="4997368" y="45620"/>
                    <a:pt x="4997368" y="101896"/>
                  </a:cubicBezTo>
                  <a:lnTo>
                    <a:pt x="4997368" y="931110"/>
                  </a:lnTo>
                  <a:lnTo>
                    <a:pt x="0" y="931110"/>
                  </a:lnTo>
                  <a:lnTo>
                    <a:pt x="0" y="101896"/>
                  </a:lnTo>
                  <a:cubicBezTo>
                    <a:pt x="0" y="45620"/>
                    <a:pt x="45620" y="0"/>
                    <a:pt x="101896" y="0"/>
                  </a:cubicBezTo>
                  <a:close/>
                </a:path>
              </a:pathLst>
            </a:custGeom>
            <a:solidFill>
              <a:srgbClr val="4ED9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13" name="Google Shape;913;p11"/>
            <p:cNvGrpSpPr/>
            <p:nvPr/>
          </p:nvGrpSpPr>
          <p:grpSpPr>
            <a:xfrm>
              <a:off x="5637635" y="561094"/>
              <a:ext cx="931456" cy="182880"/>
              <a:chOff x="5637635" y="561094"/>
              <a:chExt cx="931456" cy="182880"/>
            </a:xfrm>
          </p:grpSpPr>
          <p:sp>
            <p:nvSpPr>
              <p:cNvPr id="914" name="Google Shape;914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5" name="Google Shape;915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6" name="Google Shape;916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7" name="Google Shape;917;p11"/>
            <p:cNvGrpSpPr/>
            <p:nvPr/>
          </p:nvGrpSpPr>
          <p:grpSpPr>
            <a:xfrm>
              <a:off x="5637635" y="1061353"/>
              <a:ext cx="931456" cy="182880"/>
              <a:chOff x="5637635" y="561094"/>
              <a:chExt cx="931456" cy="182880"/>
            </a:xfrm>
          </p:grpSpPr>
          <p:sp>
            <p:nvSpPr>
              <p:cNvPr id="918" name="Google Shape;918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9" name="Google Shape;919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0" name="Google Shape;920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1" name="Google Shape;921;p11"/>
            <p:cNvGrpSpPr/>
            <p:nvPr/>
          </p:nvGrpSpPr>
          <p:grpSpPr>
            <a:xfrm>
              <a:off x="5637635" y="1561612"/>
              <a:ext cx="931456" cy="182880"/>
              <a:chOff x="5637635" y="561094"/>
              <a:chExt cx="931456" cy="182880"/>
            </a:xfrm>
          </p:grpSpPr>
          <p:sp>
            <p:nvSpPr>
              <p:cNvPr id="922" name="Google Shape;922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3" name="Google Shape;923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4" name="Google Shape;924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5" name="Google Shape;925;p11"/>
            <p:cNvGrpSpPr/>
            <p:nvPr/>
          </p:nvGrpSpPr>
          <p:grpSpPr>
            <a:xfrm>
              <a:off x="5637635" y="2061871"/>
              <a:ext cx="931456" cy="182880"/>
              <a:chOff x="5637635" y="561094"/>
              <a:chExt cx="931456" cy="182880"/>
            </a:xfrm>
          </p:grpSpPr>
          <p:sp>
            <p:nvSpPr>
              <p:cNvPr id="926" name="Google Shape;926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" name="Google Shape;927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8" name="Google Shape;928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9" name="Google Shape;929;p11"/>
            <p:cNvGrpSpPr/>
            <p:nvPr/>
          </p:nvGrpSpPr>
          <p:grpSpPr>
            <a:xfrm>
              <a:off x="5637635" y="2562130"/>
              <a:ext cx="931456" cy="182880"/>
              <a:chOff x="5637635" y="561094"/>
              <a:chExt cx="931456" cy="182880"/>
            </a:xfrm>
          </p:grpSpPr>
          <p:sp>
            <p:nvSpPr>
              <p:cNvPr id="930" name="Google Shape;930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1" name="Google Shape;931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" name="Google Shape;932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3" name="Google Shape;933;p11"/>
            <p:cNvGrpSpPr/>
            <p:nvPr/>
          </p:nvGrpSpPr>
          <p:grpSpPr>
            <a:xfrm>
              <a:off x="5637635" y="3062389"/>
              <a:ext cx="931456" cy="182880"/>
              <a:chOff x="5637635" y="561094"/>
              <a:chExt cx="931456" cy="182880"/>
            </a:xfrm>
          </p:grpSpPr>
          <p:sp>
            <p:nvSpPr>
              <p:cNvPr id="934" name="Google Shape;934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5" name="Google Shape;935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6" name="Google Shape;936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7" name="Google Shape;937;p11"/>
            <p:cNvGrpSpPr/>
            <p:nvPr/>
          </p:nvGrpSpPr>
          <p:grpSpPr>
            <a:xfrm>
              <a:off x="5637635" y="3562648"/>
              <a:ext cx="931456" cy="182880"/>
              <a:chOff x="5637635" y="561094"/>
              <a:chExt cx="931456" cy="182880"/>
            </a:xfrm>
          </p:grpSpPr>
          <p:sp>
            <p:nvSpPr>
              <p:cNvPr id="938" name="Google Shape;938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0" name="Google Shape;940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1" name="Google Shape;941;p11"/>
            <p:cNvGrpSpPr/>
            <p:nvPr/>
          </p:nvGrpSpPr>
          <p:grpSpPr>
            <a:xfrm>
              <a:off x="5637635" y="4062907"/>
              <a:ext cx="931456" cy="182880"/>
              <a:chOff x="5637635" y="561094"/>
              <a:chExt cx="931456" cy="182880"/>
            </a:xfrm>
          </p:grpSpPr>
          <p:sp>
            <p:nvSpPr>
              <p:cNvPr id="942" name="Google Shape;942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3" name="Google Shape;943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4" name="Google Shape;944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5" name="Google Shape;945;p11"/>
            <p:cNvGrpSpPr/>
            <p:nvPr/>
          </p:nvGrpSpPr>
          <p:grpSpPr>
            <a:xfrm>
              <a:off x="5637635" y="4563166"/>
              <a:ext cx="931456" cy="182880"/>
              <a:chOff x="5637635" y="561094"/>
              <a:chExt cx="931456" cy="182880"/>
            </a:xfrm>
          </p:grpSpPr>
          <p:sp>
            <p:nvSpPr>
              <p:cNvPr id="946" name="Google Shape;946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7" name="Google Shape;947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8" name="Google Shape;948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9" name="Google Shape;949;p11"/>
            <p:cNvGrpSpPr/>
            <p:nvPr/>
          </p:nvGrpSpPr>
          <p:grpSpPr>
            <a:xfrm>
              <a:off x="5637635" y="5063425"/>
              <a:ext cx="931456" cy="182880"/>
              <a:chOff x="5637635" y="561094"/>
              <a:chExt cx="931456" cy="182880"/>
            </a:xfrm>
          </p:grpSpPr>
          <p:sp>
            <p:nvSpPr>
              <p:cNvPr id="950" name="Google Shape;950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1" name="Google Shape;951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2" name="Google Shape;952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3" name="Google Shape;953;p11"/>
            <p:cNvGrpSpPr/>
            <p:nvPr/>
          </p:nvGrpSpPr>
          <p:grpSpPr>
            <a:xfrm>
              <a:off x="5637635" y="5563684"/>
              <a:ext cx="931456" cy="182880"/>
              <a:chOff x="5637635" y="561094"/>
              <a:chExt cx="931456" cy="182880"/>
            </a:xfrm>
          </p:grpSpPr>
          <p:sp>
            <p:nvSpPr>
              <p:cNvPr id="954" name="Google Shape;954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5" name="Google Shape;955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6" name="Google Shape;956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7" name="Google Shape;957;p11"/>
            <p:cNvGrpSpPr/>
            <p:nvPr/>
          </p:nvGrpSpPr>
          <p:grpSpPr>
            <a:xfrm>
              <a:off x="5637635" y="6063941"/>
              <a:ext cx="931456" cy="182880"/>
              <a:chOff x="5637635" y="561094"/>
              <a:chExt cx="931456" cy="182880"/>
            </a:xfrm>
          </p:grpSpPr>
          <p:sp>
            <p:nvSpPr>
              <p:cNvPr id="958" name="Google Shape;958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9" name="Google Shape;959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0" name="Google Shape;960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84" name="Google Shape;884;p11"/>
          <p:cNvSpPr txBox="1"/>
          <p:nvPr/>
        </p:nvSpPr>
        <p:spPr>
          <a:xfrm>
            <a:off x="3848432" y="19521"/>
            <a:ext cx="90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3" name="Google Shape;883;p11"/>
          <p:cNvSpPr/>
          <p:nvPr/>
        </p:nvSpPr>
        <p:spPr>
          <a:xfrm>
            <a:off x="3723501" y="5366"/>
            <a:ext cx="1088571" cy="36712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4ED9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802;p10">
            <a:extLst>
              <a:ext uri="{FF2B5EF4-FFF2-40B4-BE49-F238E27FC236}">
                <a16:creationId xmlns:a16="http://schemas.microsoft.com/office/drawing/2014/main" id="{3EB0A3AC-CEC3-1855-BC91-02390C2C60EA}"/>
              </a:ext>
            </a:extLst>
          </p:cNvPr>
          <p:cNvSpPr txBox="1"/>
          <p:nvPr/>
        </p:nvSpPr>
        <p:spPr>
          <a:xfrm>
            <a:off x="3773763" y="-18186"/>
            <a:ext cx="9056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GCP</a:t>
            </a:r>
            <a:endParaRPr dirty="0"/>
          </a:p>
        </p:txBody>
      </p:sp>
      <p:sp>
        <p:nvSpPr>
          <p:cNvPr id="885" name="Google Shape;885;p11"/>
          <p:cNvSpPr/>
          <p:nvPr/>
        </p:nvSpPr>
        <p:spPr>
          <a:xfrm>
            <a:off x="2506522" y="5366"/>
            <a:ext cx="1088700" cy="3672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11"/>
          <p:cNvSpPr txBox="1"/>
          <p:nvPr/>
        </p:nvSpPr>
        <p:spPr>
          <a:xfrm>
            <a:off x="1420651" y="19521"/>
            <a:ext cx="90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1" name="Google Shape;881;p11"/>
          <p:cNvSpPr/>
          <p:nvPr/>
        </p:nvSpPr>
        <p:spPr>
          <a:xfrm>
            <a:off x="1318574" y="5366"/>
            <a:ext cx="1088571" cy="36712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DBE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798;p10">
            <a:hlinkClick r:id="rId3" action="ppaction://hlinksldjump"/>
            <a:extLst>
              <a:ext uri="{FF2B5EF4-FFF2-40B4-BE49-F238E27FC236}">
                <a16:creationId xmlns:a16="http://schemas.microsoft.com/office/drawing/2014/main" id="{CB4FA849-7738-9B02-AE8A-BEF17F3887A7}"/>
              </a:ext>
            </a:extLst>
          </p:cNvPr>
          <p:cNvSpPr txBox="1"/>
          <p:nvPr/>
        </p:nvSpPr>
        <p:spPr>
          <a:xfrm>
            <a:off x="2585686" y="23093"/>
            <a:ext cx="9056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RPI </a:t>
            </a:r>
            <a:endParaRPr dirty="0"/>
          </a:p>
        </p:txBody>
      </p:sp>
      <p:sp>
        <p:nvSpPr>
          <p:cNvPr id="4" name="Google Shape;795;p10">
            <a:hlinkClick r:id="rId4" action="ppaction://hlinksldjump"/>
            <a:extLst>
              <a:ext uri="{FF2B5EF4-FFF2-40B4-BE49-F238E27FC236}">
                <a16:creationId xmlns:a16="http://schemas.microsoft.com/office/drawing/2014/main" id="{F4CC52D7-040D-92B1-C4EE-38446632AC9D}"/>
              </a:ext>
            </a:extLst>
          </p:cNvPr>
          <p:cNvSpPr txBox="1"/>
          <p:nvPr/>
        </p:nvSpPr>
        <p:spPr>
          <a:xfrm>
            <a:off x="1420651" y="19521"/>
            <a:ext cx="9056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IoT</a:t>
            </a:r>
            <a:endParaRPr dirty="0"/>
          </a:p>
        </p:txBody>
      </p:sp>
      <p:sp>
        <p:nvSpPr>
          <p:cNvPr id="6" name="Google Shape;786;p9">
            <a:extLst>
              <a:ext uri="{FF2B5EF4-FFF2-40B4-BE49-F238E27FC236}">
                <a16:creationId xmlns:a16="http://schemas.microsoft.com/office/drawing/2014/main" id="{6D75EBCC-3503-C830-D07F-12A4B8D15B50}"/>
              </a:ext>
            </a:extLst>
          </p:cNvPr>
          <p:cNvSpPr txBox="1"/>
          <p:nvPr/>
        </p:nvSpPr>
        <p:spPr>
          <a:xfrm>
            <a:off x="1150071" y="678102"/>
            <a:ext cx="423899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Google Cloud Platform (GCP)</a:t>
            </a:r>
            <a:endParaRPr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B55B43-B682-5CED-64AB-60AACADCBB88}"/>
              </a:ext>
            </a:extLst>
          </p:cNvPr>
          <p:cNvSpPr txBox="1"/>
          <p:nvPr/>
        </p:nvSpPr>
        <p:spPr>
          <a:xfrm>
            <a:off x="1194284" y="1272419"/>
            <a:ext cx="4351065" cy="535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000" dirty="0"/>
              <a:t>STEP 3:  Enable APIs</a:t>
            </a:r>
          </a:p>
        </p:txBody>
      </p:sp>
    </p:spTree>
    <p:extLst>
      <p:ext uri="{BB962C8B-B14F-4D97-AF65-F5344CB8AC3E}">
        <p14:creationId xmlns:p14="http://schemas.microsoft.com/office/powerpoint/2010/main" val="42121819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6" name="Google Shape;886;p11"/>
          <p:cNvGrpSpPr/>
          <p:nvPr/>
        </p:nvGrpSpPr>
        <p:grpSpPr>
          <a:xfrm>
            <a:off x="803566" y="226243"/>
            <a:ext cx="10584870" cy="6437793"/>
            <a:chOff x="803566" y="193963"/>
            <a:chExt cx="10584870" cy="6470073"/>
          </a:xfrm>
        </p:grpSpPr>
        <p:sp>
          <p:nvSpPr>
            <p:cNvPr id="887" name="Google Shape;887;p11"/>
            <p:cNvSpPr/>
            <p:nvPr/>
          </p:nvSpPr>
          <p:spPr>
            <a:xfrm>
              <a:off x="803566" y="193963"/>
              <a:ext cx="5209310" cy="6470073"/>
            </a:xfrm>
            <a:prstGeom prst="roundRect">
              <a:avLst>
                <a:gd name="adj" fmla="val 2039"/>
              </a:avLst>
            </a:prstGeom>
            <a:solidFill>
              <a:srgbClr val="527D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11"/>
            <p:cNvSpPr/>
            <p:nvPr/>
          </p:nvSpPr>
          <p:spPr>
            <a:xfrm>
              <a:off x="6179126" y="193963"/>
              <a:ext cx="5209310" cy="6470073"/>
            </a:xfrm>
            <a:prstGeom prst="roundRect">
              <a:avLst>
                <a:gd name="adj" fmla="val 2039"/>
              </a:avLst>
            </a:prstGeom>
            <a:solidFill>
              <a:srgbClr val="527D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11"/>
            <p:cNvSpPr/>
            <p:nvPr/>
          </p:nvSpPr>
          <p:spPr>
            <a:xfrm>
              <a:off x="982107" y="325582"/>
              <a:ext cx="4997368" cy="6206836"/>
            </a:xfrm>
            <a:prstGeom prst="roundRect">
              <a:avLst>
                <a:gd name="adj" fmla="val 2039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11"/>
            <p:cNvSpPr/>
            <p:nvPr/>
          </p:nvSpPr>
          <p:spPr>
            <a:xfrm>
              <a:off x="6220445" y="323642"/>
              <a:ext cx="5001768" cy="6208776"/>
            </a:xfrm>
            <a:prstGeom prst="roundRect">
              <a:avLst>
                <a:gd name="adj" fmla="val 2039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91" name="Google Shape;891;p11"/>
            <p:cNvCxnSpPr/>
            <p:nvPr/>
          </p:nvCxnSpPr>
          <p:spPr>
            <a:xfrm>
              <a:off x="982107" y="1244233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2" name="Google Shape;892;p11"/>
            <p:cNvCxnSpPr/>
            <p:nvPr/>
          </p:nvCxnSpPr>
          <p:spPr>
            <a:xfrm>
              <a:off x="982107" y="177576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3" name="Google Shape;893;p11"/>
            <p:cNvCxnSpPr/>
            <p:nvPr/>
          </p:nvCxnSpPr>
          <p:spPr>
            <a:xfrm>
              <a:off x="982107" y="2307295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4" name="Google Shape;894;p11"/>
            <p:cNvCxnSpPr/>
            <p:nvPr/>
          </p:nvCxnSpPr>
          <p:spPr>
            <a:xfrm>
              <a:off x="982107" y="2838826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5" name="Google Shape;895;p11"/>
            <p:cNvCxnSpPr/>
            <p:nvPr/>
          </p:nvCxnSpPr>
          <p:spPr>
            <a:xfrm>
              <a:off x="982107" y="3370357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6" name="Google Shape;896;p11"/>
            <p:cNvCxnSpPr/>
            <p:nvPr/>
          </p:nvCxnSpPr>
          <p:spPr>
            <a:xfrm>
              <a:off x="982107" y="3901888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7" name="Google Shape;897;p11"/>
            <p:cNvCxnSpPr/>
            <p:nvPr/>
          </p:nvCxnSpPr>
          <p:spPr>
            <a:xfrm>
              <a:off x="982107" y="4433419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8" name="Google Shape;898;p11"/>
            <p:cNvCxnSpPr/>
            <p:nvPr/>
          </p:nvCxnSpPr>
          <p:spPr>
            <a:xfrm>
              <a:off x="982107" y="4964950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9" name="Google Shape;899;p11"/>
            <p:cNvCxnSpPr/>
            <p:nvPr/>
          </p:nvCxnSpPr>
          <p:spPr>
            <a:xfrm>
              <a:off x="982107" y="5496481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0" name="Google Shape;900;p11"/>
            <p:cNvCxnSpPr/>
            <p:nvPr/>
          </p:nvCxnSpPr>
          <p:spPr>
            <a:xfrm>
              <a:off x="982107" y="602801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1" name="Google Shape;901;p11"/>
            <p:cNvCxnSpPr/>
            <p:nvPr/>
          </p:nvCxnSpPr>
          <p:spPr>
            <a:xfrm>
              <a:off x="6222645" y="1244233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2" name="Google Shape;902;p11"/>
            <p:cNvCxnSpPr/>
            <p:nvPr/>
          </p:nvCxnSpPr>
          <p:spPr>
            <a:xfrm>
              <a:off x="6222645" y="177576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3" name="Google Shape;903;p11"/>
            <p:cNvCxnSpPr/>
            <p:nvPr/>
          </p:nvCxnSpPr>
          <p:spPr>
            <a:xfrm>
              <a:off x="6222645" y="2307295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4" name="Google Shape;904;p11"/>
            <p:cNvCxnSpPr/>
            <p:nvPr/>
          </p:nvCxnSpPr>
          <p:spPr>
            <a:xfrm>
              <a:off x="6222645" y="2838826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5" name="Google Shape;905;p11"/>
            <p:cNvCxnSpPr/>
            <p:nvPr/>
          </p:nvCxnSpPr>
          <p:spPr>
            <a:xfrm>
              <a:off x="6222645" y="3370357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6" name="Google Shape;906;p11"/>
            <p:cNvCxnSpPr/>
            <p:nvPr/>
          </p:nvCxnSpPr>
          <p:spPr>
            <a:xfrm>
              <a:off x="6222645" y="3901888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7" name="Google Shape;907;p11"/>
            <p:cNvCxnSpPr/>
            <p:nvPr/>
          </p:nvCxnSpPr>
          <p:spPr>
            <a:xfrm>
              <a:off x="6222645" y="4433419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8" name="Google Shape;908;p11"/>
            <p:cNvCxnSpPr/>
            <p:nvPr/>
          </p:nvCxnSpPr>
          <p:spPr>
            <a:xfrm>
              <a:off x="6222645" y="4964950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9" name="Google Shape;909;p11"/>
            <p:cNvCxnSpPr/>
            <p:nvPr/>
          </p:nvCxnSpPr>
          <p:spPr>
            <a:xfrm>
              <a:off x="6222645" y="5496481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0" name="Google Shape;910;p11"/>
            <p:cNvCxnSpPr/>
            <p:nvPr/>
          </p:nvCxnSpPr>
          <p:spPr>
            <a:xfrm>
              <a:off x="6222645" y="602801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911" name="Google Shape;911;p11"/>
            <p:cNvSpPr/>
            <p:nvPr/>
          </p:nvSpPr>
          <p:spPr>
            <a:xfrm>
              <a:off x="948706" y="319493"/>
              <a:ext cx="4997368" cy="937200"/>
            </a:xfrm>
            <a:custGeom>
              <a:avLst/>
              <a:gdLst/>
              <a:ahLst/>
              <a:cxnLst/>
              <a:rect l="l" t="t" r="r" b="b"/>
              <a:pathLst>
                <a:path w="4997368" h="931110" extrusionOk="0">
                  <a:moveTo>
                    <a:pt x="101896" y="0"/>
                  </a:moveTo>
                  <a:lnTo>
                    <a:pt x="4895472" y="0"/>
                  </a:lnTo>
                  <a:cubicBezTo>
                    <a:pt x="4951748" y="0"/>
                    <a:pt x="4997368" y="45620"/>
                    <a:pt x="4997368" y="101896"/>
                  </a:cubicBezTo>
                  <a:lnTo>
                    <a:pt x="4997368" y="931110"/>
                  </a:lnTo>
                  <a:lnTo>
                    <a:pt x="0" y="931110"/>
                  </a:lnTo>
                  <a:lnTo>
                    <a:pt x="0" y="101896"/>
                  </a:lnTo>
                  <a:cubicBezTo>
                    <a:pt x="0" y="45620"/>
                    <a:pt x="45620" y="0"/>
                    <a:pt x="101896" y="0"/>
                  </a:cubicBezTo>
                  <a:close/>
                </a:path>
              </a:pathLst>
            </a:custGeom>
            <a:solidFill>
              <a:srgbClr val="4ED9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11"/>
            <p:cNvSpPr/>
            <p:nvPr/>
          </p:nvSpPr>
          <p:spPr>
            <a:xfrm>
              <a:off x="6212525" y="325582"/>
              <a:ext cx="4997368" cy="931110"/>
            </a:xfrm>
            <a:custGeom>
              <a:avLst/>
              <a:gdLst/>
              <a:ahLst/>
              <a:cxnLst/>
              <a:rect l="l" t="t" r="r" b="b"/>
              <a:pathLst>
                <a:path w="4997368" h="931110" extrusionOk="0">
                  <a:moveTo>
                    <a:pt x="101896" y="0"/>
                  </a:moveTo>
                  <a:lnTo>
                    <a:pt x="4895472" y="0"/>
                  </a:lnTo>
                  <a:cubicBezTo>
                    <a:pt x="4951748" y="0"/>
                    <a:pt x="4997368" y="45620"/>
                    <a:pt x="4997368" y="101896"/>
                  </a:cubicBezTo>
                  <a:lnTo>
                    <a:pt x="4997368" y="931110"/>
                  </a:lnTo>
                  <a:lnTo>
                    <a:pt x="0" y="931110"/>
                  </a:lnTo>
                  <a:lnTo>
                    <a:pt x="0" y="101896"/>
                  </a:lnTo>
                  <a:cubicBezTo>
                    <a:pt x="0" y="45620"/>
                    <a:pt x="45620" y="0"/>
                    <a:pt x="101896" y="0"/>
                  </a:cubicBezTo>
                  <a:close/>
                </a:path>
              </a:pathLst>
            </a:custGeom>
            <a:solidFill>
              <a:srgbClr val="4ED9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13" name="Google Shape;913;p11"/>
            <p:cNvGrpSpPr/>
            <p:nvPr/>
          </p:nvGrpSpPr>
          <p:grpSpPr>
            <a:xfrm>
              <a:off x="5637635" y="561094"/>
              <a:ext cx="931456" cy="182880"/>
              <a:chOff x="5637635" y="561094"/>
              <a:chExt cx="931456" cy="182880"/>
            </a:xfrm>
          </p:grpSpPr>
          <p:sp>
            <p:nvSpPr>
              <p:cNvPr id="914" name="Google Shape;914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5" name="Google Shape;915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6" name="Google Shape;916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7" name="Google Shape;917;p11"/>
            <p:cNvGrpSpPr/>
            <p:nvPr/>
          </p:nvGrpSpPr>
          <p:grpSpPr>
            <a:xfrm>
              <a:off x="5637635" y="1061353"/>
              <a:ext cx="931456" cy="182880"/>
              <a:chOff x="5637635" y="561094"/>
              <a:chExt cx="931456" cy="182880"/>
            </a:xfrm>
          </p:grpSpPr>
          <p:sp>
            <p:nvSpPr>
              <p:cNvPr id="918" name="Google Shape;918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9" name="Google Shape;919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0" name="Google Shape;920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1" name="Google Shape;921;p11"/>
            <p:cNvGrpSpPr/>
            <p:nvPr/>
          </p:nvGrpSpPr>
          <p:grpSpPr>
            <a:xfrm>
              <a:off x="5637635" y="1561612"/>
              <a:ext cx="931456" cy="182880"/>
              <a:chOff x="5637635" y="561094"/>
              <a:chExt cx="931456" cy="182880"/>
            </a:xfrm>
          </p:grpSpPr>
          <p:sp>
            <p:nvSpPr>
              <p:cNvPr id="922" name="Google Shape;922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3" name="Google Shape;923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4" name="Google Shape;924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5" name="Google Shape;925;p11"/>
            <p:cNvGrpSpPr/>
            <p:nvPr/>
          </p:nvGrpSpPr>
          <p:grpSpPr>
            <a:xfrm>
              <a:off x="5637635" y="2061871"/>
              <a:ext cx="931456" cy="182880"/>
              <a:chOff x="5637635" y="561094"/>
              <a:chExt cx="931456" cy="182880"/>
            </a:xfrm>
          </p:grpSpPr>
          <p:sp>
            <p:nvSpPr>
              <p:cNvPr id="926" name="Google Shape;926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" name="Google Shape;927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8" name="Google Shape;928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9" name="Google Shape;929;p11"/>
            <p:cNvGrpSpPr/>
            <p:nvPr/>
          </p:nvGrpSpPr>
          <p:grpSpPr>
            <a:xfrm>
              <a:off x="5637635" y="2562130"/>
              <a:ext cx="931456" cy="182880"/>
              <a:chOff x="5637635" y="561094"/>
              <a:chExt cx="931456" cy="182880"/>
            </a:xfrm>
          </p:grpSpPr>
          <p:sp>
            <p:nvSpPr>
              <p:cNvPr id="930" name="Google Shape;930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1" name="Google Shape;931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" name="Google Shape;932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3" name="Google Shape;933;p11"/>
            <p:cNvGrpSpPr/>
            <p:nvPr/>
          </p:nvGrpSpPr>
          <p:grpSpPr>
            <a:xfrm>
              <a:off x="5637635" y="3062389"/>
              <a:ext cx="931456" cy="182880"/>
              <a:chOff x="5637635" y="561094"/>
              <a:chExt cx="931456" cy="182880"/>
            </a:xfrm>
          </p:grpSpPr>
          <p:sp>
            <p:nvSpPr>
              <p:cNvPr id="934" name="Google Shape;934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5" name="Google Shape;935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6" name="Google Shape;936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7" name="Google Shape;937;p11"/>
            <p:cNvGrpSpPr/>
            <p:nvPr/>
          </p:nvGrpSpPr>
          <p:grpSpPr>
            <a:xfrm>
              <a:off x="5637635" y="3562648"/>
              <a:ext cx="931456" cy="182880"/>
              <a:chOff x="5637635" y="561094"/>
              <a:chExt cx="931456" cy="182880"/>
            </a:xfrm>
          </p:grpSpPr>
          <p:sp>
            <p:nvSpPr>
              <p:cNvPr id="938" name="Google Shape;938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0" name="Google Shape;940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1" name="Google Shape;941;p11"/>
            <p:cNvGrpSpPr/>
            <p:nvPr/>
          </p:nvGrpSpPr>
          <p:grpSpPr>
            <a:xfrm>
              <a:off x="5637635" y="4062907"/>
              <a:ext cx="931456" cy="182880"/>
              <a:chOff x="5637635" y="561094"/>
              <a:chExt cx="931456" cy="182880"/>
            </a:xfrm>
          </p:grpSpPr>
          <p:sp>
            <p:nvSpPr>
              <p:cNvPr id="942" name="Google Shape;942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3" name="Google Shape;943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4" name="Google Shape;944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5" name="Google Shape;945;p11"/>
            <p:cNvGrpSpPr/>
            <p:nvPr/>
          </p:nvGrpSpPr>
          <p:grpSpPr>
            <a:xfrm>
              <a:off x="5637635" y="4563166"/>
              <a:ext cx="931456" cy="182880"/>
              <a:chOff x="5637635" y="561094"/>
              <a:chExt cx="931456" cy="182880"/>
            </a:xfrm>
          </p:grpSpPr>
          <p:sp>
            <p:nvSpPr>
              <p:cNvPr id="946" name="Google Shape;946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7" name="Google Shape;947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8" name="Google Shape;948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9" name="Google Shape;949;p11"/>
            <p:cNvGrpSpPr/>
            <p:nvPr/>
          </p:nvGrpSpPr>
          <p:grpSpPr>
            <a:xfrm>
              <a:off x="5637635" y="5063425"/>
              <a:ext cx="931456" cy="182880"/>
              <a:chOff x="5637635" y="561094"/>
              <a:chExt cx="931456" cy="182880"/>
            </a:xfrm>
          </p:grpSpPr>
          <p:sp>
            <p:nvSpPr>
              <p:cNvPr id="950" name="Google Shape;950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1" name="Google Shape;951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2" name="Google Shape;952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3" name="Google Shape;953;p11"/>
            <p:cNvGrpSpPr/>
            <p:nvPr/>
          </p:nvGrpSpPr>
          <p:grpSpPr>
            <a:xfrm>
              <a:off x="5637635" y="5563684"/>
              <a:ext cx="931456" cy="182880"/>
              <a:chOff x="5637635" y="561094"/>
              <a:chExt cx="931456" cy="182880"/>
            </a:xfrm>
          </p:grpSpPr>
          <p:sp>
            <p:nvSpPr>
              <p:cNvPr id="954" name="Google Shape;954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5" name="Google Shape;955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6" name="Google Shape;956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7" name="Google Shape;957;p11"/>
            <p:cNvGrpSpPr/>
            <p:nvPr/>
          </p:nvGrpSpPr>
          <p:grpSpPr>
            <a:xfrm>
              <a:off x="5637635" y="6063941"/>
              <a:ext cx="931456" cy="182880"/>
              <a:chOff x="5637635" y="561094"/>
              <a:chExt cx="931456" cy="182880"/>
            </a:xfrm>
          </p:grpSpPr>
          <p:sp>
            <p:nvSpPr>
              <p:cNvPr id="958" name="Google Shape;958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9" name="Google Shape;959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0" name="Google Shape;960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84" name="Google Shape;884;p11"/>
          <p:cNvSpPr txBox="1"/>
          <p:nvPr/>
        </p:nvSpPr>
        <p:spPr>
          <a:xfrm>
            <a:off x="3848432" y="19521"/>
            <a:ext cx="90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3" name="Google Shape;883;p11"/>
          <p:cNvSpPr/>
          <p:nvPr/>
        </p:nvSpPr>
        <p:spPr>
          <a:xfrm>
            <a:off x="3723501" y="5366"/>
            <a:ext cx="1088571" cy="36712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4ED9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802;p10">
            <a:extLst>
              <a:ext uri="{FF2B5EF4-FFF2-40B4-BE49-F238E27FC236}">
                <a16:creationId xmlns:a16="http://schemas.microsoft.com/office/drawing/2014/main" id="{3EB0A3AC-CEC3-1855-BC91-02390C2C60EA}"/>
              </a:ext>
            </a:extLst>
          </p:cNvPr>
          <p:cNvSpPr txBox="1"/>
          <p:nvPr/>
        </p:nvSpPr>
        <p:spPr>
          <a:xfrm>
            <a:off x="3773763" y="-18186"/>
            <a:ext cx="9056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GCP</a:t>
            </a:r>
            <a:endParaRPr dirty="0"/>
          </a:p>
        </p:txBody>
      </p:sp>
      <p:sp>
        <p:nvSpPr>
          <p:cNvPr id="885" name="Google Shape;885;p11"/>
          <p:cNvSpPr/>
          <p:nvPr/>
        </p:nvSpPr>
        <p:spPr>
          <a:xfrm>
            <a:off x="2506522" y="5366"/>
            <a:ext cx="1088700" cy="3672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11"/>
          <p:cNvSpPr txBox="1"/>
          <p:nvPr/>
        </p:nvSpPr>
        <p:spPr>
          <a:xfrm>
            <a:off x="1420651" y="19521"/>
            <a:ext cx="90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1" name="Google Shape;881;p11"/>
          <p:cNvSpPr/>
          <p:nvPr/>
        </p:nvSpPr>
        <p:spPr>
          <a:xfrm>
            <a:off x="1318574" y="5366"/>
            <a:ext cx="1088571" cy="36712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DBE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798;p10">
            <a:hlinkClick r:id="rId3" action="ppaction://hlinksldjump"/>
            <a:extLst>
              <a:ext uri="{FF2B5EF4-FFF2-40B4-BE49-F238E27FC236}">
                <a16:creationId xmlns:a16="http://schemas.microsoft.com/office/drawing/2014/main" id="{CB4FA849-7738-9B02-AE8A-BEF17F3887A7}"/>
              </a:ext>
            </a:extLst>
          </p:cNvPr>
          <p:cNvSpPr txBox="1"/>
          <p:nvPr/>
        </p:nvSpPr>
        <p:spPr>
          <a:xfrm>
            <a:off x="2585686" y="23093"/>
            <a:ext cx="9056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RPI </a:t>
            </a:r>
            <a:endParaRPr dirty="0"/>
          </a:p>
        </p:txBody>
      </p:sp>
      <p:sp>
        <p:nvSpPr>
          <p:cNvPr id="4" name="Google Shape;795;p10">
            <a:hlinkClick r:id="rId4" action="ppaction://hlinksldjump"/>
            <a:extLst>
              <a:ext uri="{FF2B5EF4-FFF2-40B4-BE49-F238E27FC236}">
                <a16:creationId xmlns:a16="http://schemas.microsoft.com/office/drawing/2014/main" id="{F4CC52D7-040D-92B1-C4EE-38446632AC9D}"/>
              </a:ext>
            </a:extLst>
          </p:cNvPr>
          <p:cNvSpPr txBox="1"/>
          <p:nvPr/>
        </p:nvSpPr>
        <p:spPr>
          <a:xfrm>
            <a:off x="1420651" y="19521"/>
            <a:ext cx="9056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IoT</a:t>
            </a:r>
            <a:endParaRPr dirty="0"/>
          </a:p>
        </p:txBody>
      </p:sp>
      <p:sp>
        <p:nvSpPr>
          <p:cNvPr id="6" name="Google Shape;786;p9">
            <a:extLst>
              <a:ext uri="{FF2B5EF4-FFF2-40B4-BE49-F238E27FC236}">
                <a16:creationId xmlns:a16="http://schemas.microsoft.com/office/drawing/2014/main" id="{6D75EBCC-3503-C830-D07F-12A4B8D15B50}"/>
              </a:ext>
            </a:extLst>
          </p:cNvPr>
          <p:cNvSpPr txBox="1"/>
          <p:nvPr/>
        </p:nvSpPr>
        <p:spPr>
          <a:xfrm>
            <a:off x="1150071" y="678102"/>
            <a:ext cx="423899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Google Cloud Platform (GCP)</a:t>
            </a:r>
            <a:endParaRPr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B55B43-B682-5CED-64AB-60AACADCBB88}"/>
              </a:ext>
            </a:extLst>
          </p:cNvPr>
          <p:cNvSpPr txBox="1"/>
          <p:nvPr/>
        </p:nvSpPr>
        <p:spPr>
          <a:xfrm>
            <a:off x="1194284" y="1272419"/>
            <a:ext cx="4351065" cy="535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000" dirty="0"/>
              <a:t>STEP 4:  Create a </a:t>
            </a:r>
            <a:r>
              <a:rPr lang="en-US" sz="2000"/>
              <a:t>Service Account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292772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6" name="Google Shape;886;p11"/>
          <p:cNvGrpSpPr/>
          <p:nvPr/>
        </p:nvGrpSpPr>
        <p:grpSpPr>
          <a:xfrm>
            <a:off x="803566" y="226243"/>
            <a:ext cx="10584870" cy="6437793"/>
            <a:chOff x="803566" y="193963"/>
            <a:chExt cx="10584870" cy="6470073"/>
          </a:xfrm>
        </p:grpSpPr>
        <p:sp>
          <p:nvSpPr>
            <p:cNvPr id="887" name="Google Shape;887;p11"/>
            <p:cNvSpPr/>
            <p:nvPr/>
          </p:nvSpPr>
          <p:spPr>
            <a:xfrm>
              <a:off x="803566" y="193963"/>
              <a:ext cx="5209310" cy="6470073"/>
            </a:xfrm>
            <a:prstGeom prst="roundRect">
              <a:avLst>
                <a:gd name="adj" fmla="val 2039"/>
              </a:avLst>
            </a:prstGeom>
            <a:solidFill>
              <a:srgbClr val="527D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11"/>
            <p:cNvSpPr/>
            <p:nvPr/>
          </p:nvSpPr>
          <p:spPr>
            <a:xfrm>
              <a:off x="6179126" y="193963"/>
              <a:ext cx="5209310" cy="6470073"/>
            </a:xfrm>
            <a:prstGeom prst="roundRect">
              <a:avLst>
                <a:gd name="adj" fmla="val 2039"/>
              </a:avLst>
            </a:prstGeom>
            <a:solidFill>
              <a:srgbClr val="527D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11"/>
            <p:cNvSpPr/>
            <p:nvPr/>
          </p:nvSpPr>
          <p:spPr>
            <a:xfrm>
              <a:off x="982107" y="325582"/>
              <a:ext cx="4997368" cy="6206836"/>
            </a:xfrm>
            <a:prstGeom prst="roundRect">
              <a:avLst>
                <a:gd name="adj" fmla="val 2039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11"/>
            <p:cNvSpPr/>
            <p:nvPr/>
          </p:nvSpPr>
          <p:spPr>
            <a:xfrm>
              <a:off x="6220445" y="323642"/>
              <a:ext cx="5001768" cy="6208776"/>
            </a:xfrm>
            <a:prstGeom prst="roundRect">
              <a:avLst>
                <a:gd name="adj" fmla="val 2039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91" name="Google Shape;891;p11"/>
            <p:cNvCxnSpPr/>
            <p:nvPr/>
          </p:nvCxnSpPr>
          <p:spPr>
            <a:xfrm>
              <a:off x="982107" y="1244233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2" name="Google Shape;892;p11"/>
            <p:cNvCxnSpPr/>
            <p:nvPr/>
          </p:nvCxnSpPr>
          <p:spPr>
            <a:xfrm>
              <a:off x="982107" y="177576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3" name="Google Shape;893;p11"/>
            <p:cNvCxnSpPr/>
            <p:nvPr/>
          </p:nvCxnSpPr>
          <p:spPr>
            <a:xfrm>
              <a:off x="982107" y="2307295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4" name="Google Shape;894;p11"/>
            <p:cNvCxnSpPr/>
            <p:nvPr/>
          </p:nvCxnSpPr>
          <p:spPr>
            <a:xfrm>
              <a:off x="982107" y="2838826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5" name="Google Shape;895;p11"/>
            <p:cNvCxnSpPr/>
            <p:nvPr/>
          </p:nvCxnSpPr>
          <p:spPr>
            <a:xfrm>
              <a:off x="982107" y="3370357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6" name="Google Shape;896;p11"/>
            <p:cNvCxnSpPr/>
            <p:nvPr/>
          </p:nvCxnSpPr>
          <p:spPr>
            <a:xfrm>
              <a:off x="982107" y="3901888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7" name="Google Shape;897;p11"/>
            <p:cNvCxnSpPr/>
            <p:nvPr/>
          </p:nvCxnSpPr>
          <p:spPr>
            <a:xfrm>
              <a:off x="982107" y="4433419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8" name="Google Shape;898;p11"/>
            <p:cNvCxnSpPr/>
            <p:nvPr/>
          </p:nvCxnSpPr>
          <p:spPr>
            <a:xfrm>
              <a:off x="982107" y="4964950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9" name="Google Shape;899;p11"/>
            <p:cNvCxnSpPr/>
            <p:nvPr/>
          </p:nvCxnSpPr>
          <p:spPr>
            <a:xfrm>
              <a:off x="982107" y="5496481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0" name="Google Shape;900;p11"/>
            <p:cNvCxnSpPr/>
            <p:nvPr/>
          </p:nvCxnSpPr>
          <p:spPr>
            <a:xfrm>
              <a:off x="982107" y="602801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1" name="Google Shape;901;p11"/>
            <p:cNvCxnSpPr/>
            <p:nvPr/>
          </p:nvCxnSpPr>
          <p:spPr>
            <a:xfrm>
              <a:off x="6222645" y="1244233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2" name="Google Shape;902;p11"/>
            <p:cNvCxnSpPr/>
            <p:nvPr/>
          </p:nvCxnSpPr>
          <p:spPr>
            <a:xfrm>
              <a:off x="6222645" y="177576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3" name="Google Shape;903;p11"/>
            <p:cNvCxnSpPr/>
            <p:nvPr/>
          </p:nvCxnSpPr>
          <p:spPr>
            <a:xfrm>
              <a:off x="6222645" y="2307295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4" name="Google Shape;904;p11"/>
            <p:cNvCxnSpPr/>
            <p:nvPr/>
          </p:nvCxnSpPr>
          <p:spPr>
            <a:xfrm>
              <a:off x="6222645" y="2838826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5" name="Google Shape;905;p11"/>
            <p:cNvCxnSpPr/>
            <p:nvPr/>
          </p:nvCxnSpPr>
          <p:spPr>
            <a:xfrm>
              <a:off x="6222645" y="3370357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6" name="Google Shape;906;p11"/>
            <p:cNvCxnSpPr/>
            <p:nvPr/>
          </p:nvCxnSpPr>
          <p:spPr>
            <a:xfrm>
              <a:off x="6222645" y="3901888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7" name="Google Shape;907;p11"/>
            <p:cNvCxnSpPr/>
            <p:nvPr/>
          </p:nvCxnSpPr>
          <p:spPr>
            <a:xfrm>
              <a:off x="6222645" y="4433419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8" name="Google Shape;908;p11"/>
            <p:cNvCxnSpPr/>
            <p:nvPr/>
          </p:nvCxnSpPr>
          <p:spPr>
            <a:xfrm>
              <a:off x="6222645" y="4964950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9" name="Google Shape;909;p11"/>
            <p:cNvCxnSpPr/>
            <p:nvPr/>
          </p:nvCxnSpPr>
          <p:spPr>
            <a:xfrm>
              <a:off x="6222645" y="5496481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0" name="Google Shape;910;p11"/>
            <p:cNvCxnSpPr/>
            <p:nvPr/>
          </p:nvCxnSpPr>
          <p:spPr>
            <a:xfrm>
              <a:off x="6222645" y="602801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911" name="Google Shape;911;p11"/>
            <p:cNvSpPr/>
            <p:nvPr/>
          </p:nvSpPr>
          <p:spPr>
            <a:xfrm>
              <a:off x="948706" y="319493"/>
              <a:ext cx="4997368" cy="937200"/>
            </a:xfrm>
            <a:custGeom>
              <a:avLst/>
              <a:gdLst/>
              <a:ahLst/>
              <a:cxnLst/>
              <a:rect l="l" t="t" r="r" b="b"/>
              <a:pathLst>
                <a:path w="4997368" h="931110" extrusionOk="0">
                  <a:moveTo>
                    <a:pt x="101896" y="0"/>
                  </a:moveTo>
                  <a:lnTo>
                    <a:pt x="4895472" y="0"/>
                  </a:lnTo>
                  <a:cubicBezTo>
                    <a:pt x="4951748" y="0"/>
                    <a:pt x="4997368" y="45620"/>
                    <a:pt x="4997368" y="101896"/>
                  </a:cubicBezTo>
                  <a:lnTo>
                    <a:pt x="4997368" y="931110"/>
                  </a:lnTo>
                  <a:lnTo>
                    <a:pt x="0" y="931110"/>
                  </a:lnTo>
                  <a:lnTo>
                    <a:pt x="0" y="101896"/>
                  </a:lnTo>
                  <a:cubicBezTo>
                    <a:pt x="0" y="45620"/>
                    <a:pt x="45620" y="0"/>
                    <a:pt x="101896" y="0"/>
                  </a:cubicBezTo>
                  <a:close/>
                </a:path>
              </a:pathLst>
            </a:custGeom>
            <a:solidFill>
              <a:srgbClr val="4ED9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11"/>
            <p:cNvSpPr/>
            <p:nvPr/>
          </p:nvSpPr>
          <p:spPr>
            <a:xfrm>
              <a:off x="6212525" y="325582"/>
              <a:ext cx="4997368" cy="931110"/>
            </a:xfrm>
            <a:custGeom>
              <a:avLst/>
              <a:gdLst/>
              <a:ahLst/>
              <a:cxnLst/>
              <a:rect l="l" t="t" r="r" b="b"/>
              <a:pathLst>
                <a:path w="4997368" h="931110" extrusionOk="0">
                  <a:moveTo>
                    <a:pt x="101896" y="0"/>
                  </a:moveTo>
                  <a:lnTo>
                    <a:pt x="4895472" y="0"/>
                  </a:lnTo>
                  <a:cubicBezTo>
                    <a:pt x="4951748" y="0"/>
                    <a:pt x="4997368" y="45620"/>
                    <a:pt x="4997368" y="101896"/>
                  </a:cubicBezTo>
                  <a:lnTo>
                    <a:pt x="4997368" y="931110"/>
                  </a:lnTo>
                  <a:lnTo>
                    <a:pt x="0" y="931110"/>
                  </a:lnTo>
                  <a:lnTo>
                    <a:pt x="0" y="101896"/>
                  </a:lnTo>
                  <a:cubicBezTo>
                    <a:pt x="0" y="45620"/>
                    <a:pt x="45620" y="0"/>
                    <a:pt x="101896" y="0"/>
                  </a:cubicBezTo>
                  <a:close/>
                </a:path>
              </a:pathLst>
            </a:custGeom>
            <a:solidFill>
              <a:srgbClr val="4ED9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13" name="Google Shape;913;p11"/>
            <p:cNvGrpSpPr/>
            <p:nvPr/>
          </p:nvGrpSpPr>
          <p:grpSpPr>
            <a:xfrm>
              <a:off x="5637635" y="561094"/>
              <a:ext cx="931456" cy="182880"/>
              <a:chOff x="5637635" y="561094"/>
              <a:chExt cx="931456" cy="182880"/>
            </a:xfrm>
          </p:grpSpPr>
          <p:sp>
            <p:nvSpPr>
              <p:cNvPr id="914" name="Google Shape;914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5" name="Google Shape;915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6" name="Google Shape;916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7" name="Google Shape;917;p11"/>
            <p:cNvGrpSpPr/>
            <p:nvPr/>
          </p:nvGrpSpPr>
          <p:grpSpPr>
            <a:xfrm>
              <a:off x="5637635" y="1061353"/>
              <a:ext cx="931456" cy="182880"/>
              <a:chOff x="5637635" y="561094"/>
              <a:chExt cx="931456" cy="182880"/>
            </a:xfrm>
          </p:grpSpPr>
          <p:sp>
            <p:nvSpPr>
              <p:cNvPr id="918" name="Google Shape;918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9" name="Google Shape;919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0" name="Google Shape;920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1" name="Google Shape;921;p11"/>
            <p:cNvGrpSpPr/>
            <p:nvPr/>
          </p:nvGrpSpPr>
          <p:grpSpPr>
            <a:xfrm>
              <a:off x="5637635" y="1561612"/>
              <a:ext cx="931456" cy="182880"/>
              <a:chOff x="5637635" y="561094"/>
              <a:chExt cx="931456" cy="182880"/>
            </a:xfrm>
          </p:grpSpPr>
          <p:sp>
            <p:nvSpPr>
              <p:cNvPr id="922" name="Google Shape;922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3" name="Google Shape;923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4" name="Google Shape;924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5" name="Google Shape;925;p11"/>
            <p:cNvGrpSpPr/>
            <p:nvPr/>
          </p:nvGrpSpPr>
          <p:grpSpPr>
            <a:xfrm>
              <a:off x="5637635" y="2061871"/>
              <a:ext cx="931456" cy="182880"/>
              <a:chOff x="5637635" y="561094"/>
              <a:chExt cx="931456" cy="182880"/>
            </a:xfrm>
          </p:grpSpPr>
          <p:sp>
            <p:nvSpPr>
              <p:cNvPr id="926" name="Google Shape;926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" name="Google Shape;927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8" name="Google Shape;928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9" name="Google Shape;929;p11"/>
            <p:cNvGrpSpPr/>
            <p:nvPr/>
          </p:nvGrpSpPr>
          <p:grpSpPr>
            <a:xfrm>
              <a:off x="5637635" y="2562130"/>
              <a:ext cx="931456" cy="182880"/>
              <a:chOff x="5637635" y="561094"/>
              <a:chExt cx="931456" cy="182880"/>
            </a:xfrm>
          </p:grpSpPr>
          <p:sp>
            <p:nvSpPr>
              <p:cNvPr id="930" name="Google Shape;930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1" name="Google Shape;931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" name="Google Shape;932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3" name="Google Shape;933;p11"/>
            <p:cNvGrpSpPr/>
            <p:nvPr/>
          </p:nvGrpSpPr>
          <p:grpSpPr>
            <a:xfrm>
              <a:off x="5637635" y="3062389"/>
              <a:ext cx="931456" cy="182880"/>
              <a:chOff x="5637635" y="561094"/>
              <a:chExt cx="931456" cy="182880"/>
            </a:xfrm>
          </p:grpSpPr>
          <p:sp>
            <p:nvSpPr>
              <p:cNvPr id="934" name="Google Shape;934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5" name="Google Shape;935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6" name="Google Shape;936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7" name="Google Shape;937;p11"/>
            <p:cNvGrpSpPr/>
            <p:nvPr/>
          </p:nvGrpSpPr>
          <p:grpSpPr>
            <a:xfrm>
              <a:off x="5637635" y="3562648"/>
              <a:ext cx="931456" cy="182880"/>
              <a:chOff x="5637635" y="561094"/>
              <a:chExt cx="931456" cy="182880"/>
            </a:xfrm>
          </p:grpSpPr>
          <p:sp>
            <p:nvSpPr>
              <p:cNvPr id="938" name="Google Shape;938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0" name="Google Shape;940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1" name="Google Shape;941;p11"/>
            <p:cNvGrpSpPr/>
            <p:nvPr/>
          </p:nvGrpSpPr>
          <p:grpSpPr>
            <a:xfrm>
              <a:off x="5637635" y="4062907"/>
              <a:ext cx="931456" cy="182880"/>
              <a:chOff x="5637635" y="561094"/>
              <a:chExt cx="931456" cy="182880"/>
            </a:xfrm>
          </p:grpSpPr>
          <p:sp>
            <p:nvSpPr>
              <p:cNvPr id="942" name="Google Shape;942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3" name="Google Shape;943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4" name="Google Shape;944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5" name="Google Shape;945;p11"/>
            <p:cNvGrpSpPr/>
            <p:nvPr/>
          </p:nvGrpSpPr>
          <p:grpSpPr>
            <a:xfrm>
              <a:off x="5637635" y="4563166"/>
              <a:ext cx="931456" cy="182880"/>
              <a:chOff x="5637635" y="561094"/>
              <a:chExt cx="931456" cy="182880"/>
            </a:xfrm>
          </p:grpSpPr>
          <p:sp>
            <p:nvSpPr>
              <p:cNvPr id="946" name="Google Shape;946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7" name="Google Shape;947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8" name="Google Shape;948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9" name="Google Shape;949;p11"/>
            <p:cNvGrpSpPr/>
            <p:nvPr/>
          </p:nvGrpSpPr>
          <p:grpSpPr>
            <a:xfrm>
              <a:off x="5637635" y="5063425"/>
              <a:ext cx="931456" cy="182880"/>
              <a:chOff x="5637635" y="561094"/>
              <a:chExt cx="931456" cy="182880"/>
            </a:xfrm>
          </p:grpSpPr>
          <p:sp>
            <p:nvSpPr>
              <p:cNvPr id="950" name="Google Shape;950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1" name="Google Shape;951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2" name="Google Shape;952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3" name="Google Shape;953;p11"/>
            <p:cNvGrpSpPr/>
            <p:nvPr/>
          </p:nvGrpSpPr>
          <p:grpSpPr>
            <a:xfrm>
              <a:off x="5637635" y="5563684"/>
              <a:ext cx="931456" cy="182880"/>
              <a:chOff x="5637635" y="561094"/>
              <a:chExt cx="931456" cy="182880"/>
            </a:xfrm>
          </p:grpSpPr>
          <p:sp>
            <p:nvSpPr>
              <p:cNvPr id="954" name="Google Shape;954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5" name="Google Shape;955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6" name="Google Shape;956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7" name="Google Shape;957;p11"/>
            <p:cNvGrpSpPr/>
            <p:nvPr/>
          </p:nvGrpSpPr>
          <p:grpSpPr>
            <a:xfrm>
              <a:off x="5637635" y="6063941"/>
              <a:ext cx="931456" cy="182880"/>
              <a:chOff x="5637635" y="561094"/>
              <a:chExt cx="931456" cy="182880"/>
            </a:xfrm>
          </p:grpSpPr>
          <p:sp>
            <p:nvSpPr>
              <p:cNvPr id="958" name="Google Shape;958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9" name="Google Shape;959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0" name="Google Shape;960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84" name="Google Shape;884;p11"/>
          <p:cNvSpPr txBox="1"/>
          <p:nvPr/>
        </p:nvSpPr>
        <p:spPr>
          <a:xfrm>
            <a:off x="3848432" y="19521"/>
            <a:ext cx="90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3" name="Google Shape;883;p11"/>
          <p:cNvSpPr/>
          <p:nvPr/>
        </p:nvSpPr>
        <p:spPr>
          <a:xfrm>
            <a:off x="3723501" y="5366"/>
            <a:ext cx="1088571" cy="36712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4ED9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802;p10">
            <a:extLst>
              <a:ext uri="{FF2B5EF4-FFF2-40B4-BE49-F238E27FC236}">
                <a16:creationId xmlns:a16="http://schemas.microsoft.com/office/drawing/2014/main" id="{3EB0A3AC-CEC3-1855-BC91-02390C2C60EA}"/>
              </a:ext>
            </a:extLst>
          </p:cNvPr>
          <p:cNvSpPr txBox="1"/>
          <p:nvPr/>
        </p:nvSpPr>
        <p:spPr>
          <a:xfrm>
            <a:off x="3773763" y="-18186"/>
            <a:ext cx="9056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GCP</a:t>
            </a:r>
            <a:endParaRPr dirty="0"/>
          </a:p>
        </p:txBody>
      </p:sp>
      <p:sp>
        <p:nvSpPr>
          <p:cNvPr id="885" name="Google Shape;885;p11"/>
          <p:cNvSpPr/>
          <p:nvPr/>
        </p:nvSpPr>
        <p:spPr>
          <a:xfrm>
            <a:off x="2506522" y="5366"/>
            <a:ext cx="1088700" cy="3672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11"/>
          <p:cNvSpPr txBox="1"/>
          <p:nvPr/>
        </p:nvSpPr>
        <p:spPr>
          <a:xfrm>
            <a:off x="1420651" y="19521"/>
            <a:ext cx="90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1" name="Google Shape;881;p11"/>
          <p:cNvSpPr/>
          <p:nvPr/>
        </p:nvSpPr>
        <p:spPr>
          <a:xfrm>
            <a:off x="1318574" y="5366"/>
            <a:ext cx="1088571" cy="36712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DBE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798;p10">
            <a:hlinkClick r:id="rId3" action="ppaction://hlinksldjump"/>
            <a:extLst>
              <a:ext uri="{FF2B5EF4-FFF2-40B4-BE49-F238E27FC236}">
                <a16:creationId xmlns:a16="http://schemas.microsoft.com/office/drawing/2014/main" id="{CB4FA849-7738-9B02-AE8A-BEF17F3887A7}"/>
              </a:ext>
            </a:extLst>
          </p:cNvPr>
          <p:cNvSpPr txBox="1"/>
          <p:nvPr/>
        </p:nvSpPr>
        <p:spPr>
          <a:xfrm>
            <a:off x="2585686" y="23093"/>
            <a:ext cx="9056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RPI </a:t>
            </a:r>
            <a:endParaRPr dirty="0"/>
          </a:p>
        </p:txBody>
      </p:sp>
      <p:sp>
        <p:nvSpPr>
          <p:cNvPr id="4" name="Google Shape;795;p10">
            <a:hlinkClick r:id="rId4" action="ppaction://hlinksldjump"/>
            <a:extLst>
              <a:ext uri="{FF2B5EF4-FFF2-40B4-BE49-F238E27FC236}">
                <a16:creationId xmlns:a16="http://schemas.microsoft.com/office/drawing/2014/main" id="{F4CC52D7-040D-92B1-C4EE-38446632AC9D}"/>
              </a:ext>
            </a:extLst>
          </p:cNvPr>
          <p:cNvSpPr txBox="1"/>
          <p:nvPr/>
        </p:nvSpPr>
        <p:spPr>
          <a:xfrm>
            <a:off x="1420651" y="19521"/>
            <a:ext cx="9056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IoT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D71BC8-FFAC-553C-F0DF-0127E3374BA3}"/>
              </a:ext>
            </a:extLst>
          </p:cNvPr>
          <p:cNvSpPr txBox="1"/>
          <p:nvPr/>
        </p:nvSpPr>
        <p:spPr>
          <a:xfrm>
            <a:off x="6734856" y="1291145"/>
            <a:ext cx="4351065" cy="3613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000" dirty="0"/>
              <a:t>GCP account setup </a:t>
            </a:r>
          </a:p>
          <a:p>
            <a:pPr>
              <a:lnSpc>
                <a:spcPts val="4000"/>
              </a:lnSpc>
            </a:pPr>
            <a:r>
              <a:rPr lang="en-US" sz="2000" dirty="0"/>
              <a:t>GCP encryption keys </a:t>
            </a:r>
          </a:p>
          <a:p>
            <a:pPr>
              <a:lnSpc>
                <a:spcPts val="4000"/>
              </a:lnSpc>
            </a:pPr>
            <a:r>
              <a:rPr lang="en-US" sz="2000" dirty="0"/>
              <a:t>Write code to read and print sensor data </a:t>
            </a:r>
          </a:p>
          <a:p>
            <a:pPr>
              <a:lnSpc>
                <a:spcPts val="4000"/>
              </a:lnSpc>
            </a:pPr>
            <a:r>
              <a:rPr lang="en-US" sz="2000" dirty="0"/>
              <a:t>Telemetry - Code to send data to cloud </a:t>
            </a:r>
          </a:p>
          <a:p>
            <a:pPr>
              <a:lnSpc>
                <a:spcPts val="4000"/>
              </a:lnSpc>
            </a:pPr>
            <a:r>
              <a:rPr lang="en-US" sz="2000" dirty="0"/>
              <a:t>BigQuery – build table to hold data </a:t>
            </a:r>
          </a:p>
        </p:txBody>
      </p:sp>
      <p:sp>
        <p:nvSpPr>
          <p:cNvPr id="6" name="Google Shape;786;p9">
            <a:extLst>
              <a:ext uri="{FF2B5EF4-FFF2-40B4-BE49-F238E27FC236}">
                <a16:creationId xmlns:a16="http://schemas.microsoft.com/office/drawing/2014/main" id="{6D75EBCC-3503-C830-D07F-12A4B8D15B50}"/>
              </a:ext>
            </a:extLst>
          </p:cNvPr>
          <p:cNvSpPr txBox="1"/>
          <p:nvPr/>
        </p:nvSpPr>
        <p:spPr>
          <a:xfrm>
            <a:off x="1150071" y="678102"/>
            <a:ext cx="423899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Google Cloud Platform (GCP)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7579399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6" name="Google Shape;886;p11"/>
          <p:cNvGrpSpPr/>
          <p:nvPr/>
        </p:nvGrpSpPr>
        <p:grpSpPr>
          <a:xfrm>
            <a:off x="803566" y="226243"/>
            <a:ext cx="10584870" cy="6437793"/>
            <a:chOff x="803566" y="193963"/>
            <a:chExt cx="10584870" cy="6470073"/>
          </a:xfrm>
        </p:grpSpPr>
        <p:sp>
          <p:nvSpPr>
            <p:cNvPr id="887" name="Google Shape;887;p11"/>
            <p:cNvSpPr/>
            <p:nvPr/>
          </p:nvSpPr>
          <p:spPr>
            <a:xfrm>
              <a:off x="803566" y="193963"/>
              <a:ext cx="5209310" cy="6470073"/>
            </a:xfrm>
            <a:prstGeom prst="roundRect">
              <a:avLst>
                <a:gd name="adj" fmla="val 2039"/>
              </a:avLst>
            </a:prstGeom>
            <a:solidFill>
              <a:srgbClr val="527D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11"/>
            <p:cNvSpPr/>
            <p:nvPr/>
          </p:nvSpPr>
          <p:spPr>
            <a:xfrm>
              <a:off x="6179126" y="193963"/>
              <a:ext cx="5209310" cy="6470073"/>
            </a:xfrm>
            <a:prstGeom prst="roundRect">
              <a:avLst>
                <a:gd name="adj" fmla="val 2039"/>
              </a:avLst>
            </a:prstGeom>
            <a:solidFill>
              <a:srgbClr val="527D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11"/>
            <p:cNvSpPr/>
            <p:nvPr/>
          </p:nvSpPr>
          <p:spPr>
            <a:xfrm>
              <a:off x="982107" y="325582"/>
              <a:ext cx="4997368" cy="6206836"/>
            </a:xfrm>
            <a:prstGeom prst="roundRect">
              <a:avLst>
                <a:gd name="adj" fmla="val 2039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11"/>
            <p:cNvSpPr/>
            <p:nvPr/>
          </p:nvSpPr>
          <p:spPr>
            <a:xfrm>
              <a:off x="6220445" y="323642"/>
              <a:ext cx="5001768" cy="6208776"/>
            </a:xfrm>
            <a:prstGeom prst="roundRect">
              <a:avLst>
                <a:gd name="adj" fmla="val 2039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91" name="Google Shape;891;p11"/>
            <p:cNvCxnSpPr/>
            <p:nvPr/>
          </p:nvCxnSpPr>
          <p:spPr>
            <a:xfrm>
              <a:off x="982107" y="1244233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2" name="Google Shape;892;p11"/>
            <p:cNvCxnSpPr/>
            <p:nvPr/>
          </p:nvCxnSpPr>
          <p:spPr>
            <a:xfrm>
              <a:off x="982107" y="177576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3" name="Google Shape;893;p11"/>
            <p:cNvCxnSpPr/>
            <p:nvPr/>
          </p:nvCxnSpPr>
          <p:spPr>
            <a:xfrm>
              <a:off x="982107" y="2307295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4" name="Google Shape;894;p11"/>
            <p:cNvCxnSpPr/>
            <p:nvPr/>
          </p:nvCxnSpPr>
          <p:spPr>
            <a:xfrm>
              <a:off x="982107" y="2838826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5" name="Google Shape;895;p11"/>
            <p:cNvCxnSpPr/>
            <p:nvPr/>
          </p:nvCxnSpPr>
          <p:spPr>
            <a:xfrm>
              <a:off x="982107" y="3370357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6" name="Google Shape;896;p11"/>
            <p:cNvCxnSpPr/>
            <p:nvPr/>
          </p:nvCxnSpPr>
          <p:spPr>
            <a:xfrm>
              <a:off x="982107" y="3901888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7" name="Google Shape;897;p11"/>
            <p:cNvCxnSpPr/>
            <p:nvPr/>
          </p:nvCxnSpPr>
          <p:spPr>
            <a:xfrm>
              <a:off x="982107" y="4433419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8" name="Google Shape;898;p11"/>
            <p:cNvCxnSpPr/>
            <p:nvPr/>
          </p:nvCxnSpPr>
          <p:spPr>
            <a:xfrm>
              <a:off x="982107" y="4964950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9" name="Google Shape;899;p11"/>
            <p:cNvCxnSpPr/>
            <p:nvPr/>
          </p:nvCxnSpPr>
          <p:spPr>
            <a:xfrm>
              <a:off x="982107" y="5496481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0" name="Google Shape;900;p11"/>
            <p:cNvCxnSpPr/>
            <p:nvPr/>
          </p:nvCxnSpPr>
          <p:spPr>
            <a:xfrm>
              <a:off x="982107" y="602801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1" name="Google Shape;901;p11"/>
            <p:cNvCxnSpPr/>
            <p:nvPr/>
          </p:nvCxnSpPr>
          <p:spPr>
            <a:xfrm>
              <a:off x="6222645" y="1244233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2" name="Google Shape;902;p11"/>
            <p:cNvCxnSpPr/>
            <p:nvPr/>
          </p:nvCxnSpPr>
          <p:spPr>
            <a:xfrm>
              <a:off x="6222645" y="177576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3" name="Google Shape;903;p11"/>
            <p:cNvCxnSpPr/>
            <p:nvPr/>
          </p:nvCxnSpPr>
          <p:spPr>
            <a:xfrm>
              <a:off x="6222645" y="2307295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4" name="Google Shape;904;p11"/>
            <p:cNvCxnSpPr/>
            <p:nvPr/>
          </p:nvCxnSpPr>
          <p:spPr>
            <a:xfrm>
              <a:off x="6222645" y="2838826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5" name="Google Shape;905;p11"/>
            <p:cNvCxnSpPr/>
            <p:nvPr/>
          </p:nvCxnSpPr>
          <p:spPr>
            <a:xfrm>
              <a:off x="6222645" y="3370357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6" name="Google Shape;906;p11"/>
            <p:cNvCxnSpPr/>
            <p:nvPr/>
          </p:nvCxnSpPr>
          <p:spPr>
            <a:xfrm>
              <a:off x="6222645" y="3901888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7" name="Google Shape;907;p11"/>
            <p:cNvCxnSpPr/>
            <p:nvPr/>
          </p:nvCxnSpPr>
          <p:spPr>
            <a:xfrm>
              <a:off x="6222645" y="4433419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8" name="Google Shape;908;p11"/>
            <p:cNvCxnSpPr/>
            <p:nvPr/>
          </p:nvCxnSpPr>
          <p:spPr>
            <a:xfrm>
              <a:off x="6222645" y="4964950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9" name="Google Shape;909;p11"/>
            <p:cNvCxnSpPr/>
            <p:nvPr/>
          </p:nvCxnSpPr>
          <p:spPr>
            <a:xfrm>
              <a:off x="6222645" y="5496481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0" name="Google Shape;910;p11"/>
            <p:cNvCxnSpPr/>
            <p:nvPr/>
          </p:nvCxnSpPr>
          <p:spPr>
            <a:xfrm>
              <a:off x="6222645" y="602801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911" name="Google Shape;911;p11"/>
            <p:cNvSpPr/>
            <p:nvPr/>
          </p:nvSpPr>
          <p:spPr>
            <a:xfrm>
              <a:off x="948706" y="319493"/>
              <a:ext cx="4997368" cy="937200"/>
            </a:xfrm>
            <a:custGeom>
              <a:avLst/>
              <a:gdLst/>
              <a:ahLst/>
              <a:cxnLst/>
              <a:rect l="l" t="t" r="r" b="b"/>
              <a:pathLst>
                <a:path w="4997368" h="931110" extrusionOk="0">
                  <a:moveTo>
                    <a:pt x="101896" y="0"/>
                  </a:moveTo>
                  <a:lnTo>
                    <a:pt x="4895472" y="0"/>
                  </a:lnTo>
                  <a:cubicBezTo>
                    <a:pt x="4951748" y="0"/>
                    <a:pt x="4997368" y="45620"/>
                    <a:pt x="4997368" y="101896"/>
                  </a:cubicBezTo>
                  <a:lnTo>
                    <a:pt x="4997368" y="931110"/>
                  </a:lnTo>
                  <a:lnTo>
                    <a:pt x="0" y="931110"/>
                  </a:lnTo>
                  <a:lnTo>
                    <a:pt x="0" y="101896"/>
                  </a:lnTo>
                  <a:cubicBezTo>
                    <a:pt x="0" y="45620"/>
                    <a:pt x="45620" y="0"/>
                    <a:pt x="101896" y="0"/>
                  </a:cubicBezTo>
                  <a:close/>
                </a:path>
              </a:pathLst>
            </a:custGeom>
            <a:solidFill>
              <a:srgbClr val="4ED9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11"/>
            <p:cNvSpPr/>
            <p:nvPr/>
          </p:nvSpPr>
          <p:spPr>
            <a:xfrm>
              <a:off x="6212525" y="325582"/>
              <a:ext cx="4997368" cy="931110"/>
            </a:xfrm>
            <a:custGeom>
              <a:avLst/>
              <a:gdLst/>
              <a:ahLst/>
              <a:cxnLst/>
              <a:rect l="l" t="t" r="r" b="b"/>
              <a:pathLst>
                <a:path w="4997368" h="931110" extrusionOk="0">
                  <a:moveTo>
                    <a:pt x="101896" y="0"/>
                  </a:moveTo>
                  <a:lnTo>
                    <a:pt x="4895472" y="0"/>
                  </a:lnTo>
                  <a:cubicBezTo>
                    <a:pt x="4951748" y="0"/>
                    <a:pt x="4997368" y="45620"/>
                    <a:pt x="4997368" y="101896"/>
                  </a:cubicBezTo>
                  <a:lnTo>
                    <a:pt x="4997368" y="931110"/>
                  </a:lnTo>
                  <a:lnTo>
                    <a:pt x="0" y="931110"/>
                  </a:lnTo>
                  <a:lnTo>
                    <a:pt x="0" y="101896"/>
                  </a:lnTo>
                  <a:cubicBezTo>
                    <a:pt x="0" y="45620"/>
                    <a:pt x="45620" y="0"/>
                    <a:pt x="101896" y="0"/>
                  </a:cubicBezTo>
                  <a:close/>
                </a:path>
              </a:pathLst>
            </a:custGeom>
            <a:solidFill>
              <a:srgbClr val="4ED9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13" name="Google Shape;913;p11"/>
            <p:cNvGrpSpPr/>
            <p:nvPr/>
          </p:nvGrpSpPr>
          <p:grpSpPr>
            <a:xfrm>
              <a:off x="5637635" y="561094"/>
              <a:ext cx="931456" cy="182880"/>
              <a:chOff x="5637635" y="561094"/>
              <a:chExt cx="931456" cy="182880"/>
            </a:xfrm>
          </p:grpSpPr>
          <p:sp>
            <p:nvSpPr>
              <p:cNvPr id="914" name="Google Shape;914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5" name="Google Shape;915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6" name="Google Shape;916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7" name="Google Shape;917;p11"/>
            <p:cNvGrpSpPr/>
            <p:nvPr/>
          </p:nvGrpSpPr>
          <p:grpSpPr>
            <a:xfrm>
              <a:off x="5637635" y="1061353"/>
              <a:ext cx="931456" cy="182880"/>
              <a:chOff x="5637635" y="561094"/>
              <a:chExt cx="931456" cy="182880"/>
            </a:xfrm>
          </p:grpSpPr>
          <p:sp>
            <p:nvSpPr>
              <p:cNvPr id="918" name="Google Shape;918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9" name="Google Shape;919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0" name="Google Shape;920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1" name="Google Shape;921;p11"/>
            <p:cNvGrpSpPr/>
            <p:nvPr/>
          </p:nvGrpSpPr>
          <p:grpSpPr>
            <a:xfrm>
              <a:off x="5637635" y="1561612"/>
              <a:ext cx="931456" cy="182880"/>
              <a:chOff x="5637635" y="561094"/>
              <a:chExt cx="931456" cy="182880"/>
            </a:xfrm>
          </p:grpSpPr>
          <p:sp>
            <p:nvSpPr>
              <p:cNvPr id="922" name="Google Shape;922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3" name="Google Shape;923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4" name="Google Shape;924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5" name="Google Shape;925;p11"/>
            <p:cNvGrpSpPr/>
            <p:nvPr/>
          </p:nvGrpSpPr>
          <p:grpSpPr>
            <a:xfrm>
              <a:off x="5637635" y="2061871"/>
              <a:ext cx="931456" cy="182880"/>
              <a:chOff x="5637635" y="561094"/>
              <a:chExt cx="931456" cy="182880"/>
            </a:xfrm>
          </p:grpSpPr>
          <p:sp>
            <p:nvSpPr>
              <p:cNvPr id="926" name="Google Shape;926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" name="Google Shape;927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8" name="Google Shape;928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9" name="Google Shape;929;p11"/>
            <p:cNvGrpSpPr/>
            <p:nvPr/>
          </p:nvGrpSpPr>
          <p:grpSpPr>
            <a:xfrm>
              <a:off x="5637635" y="2562130"/>
              <a:ext cx="931456" cy="182880"/>
              <a:chOff x="5637635" y="561094"/>
              <a:chExt cx="931456" cy="182880"/>
            </a:xfrm>
          </p:grpSpPr>
          <p:sp>
            <p:nvSpPr>
              <p:cNvPr id="930" name="Google Shape;930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1" name="Google Shape;931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" name="Google Shape;932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3" name="Google Shape;933;p11"/>
            <p:cNvGrpSpPr/>
            <p:nvPr/>
          </p:nvGrpSpPr>
          <p:grpSpPr>
            <a:xfrm>
              <a:off x="5637635" y="3062389"/>
              <a:ext cx="931456" cy="182880"/>
              <a:chOff x="5637635" y="561094"/>
              <a:chExt cx="931456" cy="182880"/>
            </a:xfrm>
          </p:grpSpPr>
          <p:sp>
            <p:nvSpPr>
              <p:cNvPr id="934" name="Google Shape;934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5" name="Google Shape;935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6" name="Google Shape;936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7" name="Google Shape;937;p11"/>
            <p:cNvGrpSpPr/>
            <p:nvPr/>
          </p:nvGrpSpPr>
          <p:grpSpPr>
            <a:xfrm>
              <a:off x="5637635" y="3562648"/>
              <a:ext cx="931456" cy="182880"/>
              <a:chOff x="5637635" y="561094"/>
              <a:chExt cx="931456" cy="182880"/>
            </a:xfrm>
          </p:grpSpPr>
          <p:sp>
            <p:nvSpPr>
              <p:cNvPr id="938" name="Google Shape;938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0" name="Google Shape;940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1" name="Google Shape;941;p11"/>
            <p:cNvGrpSpPr/>
            <p:nvPr/>
          </p:nvGrpSpPr>
          <p:grpSpPr>
            <a:xfrm>
              <a:off x="5637635" y="4062907"/>
              <a:ext cx="931456" cy="182880"/>
              <a:chOff x="5637635" y="561094"/>
              <a:chExt cx="931456" cy="182880"/>
            </a:xfrm>
          </p:grpSpPr>
          <p:sp>
            <p:nvSpPr>
              <p:cNvPr id="942" name="Google Shape;942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3" name="Google Shape;943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4" name="Google Shape;944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5" name="Google Shape;945;p11"/>
            <p:cNvGrpSpPr/>
            <p:nvPr/>
          </p:nvGrpSpPr>
          <p:grpSpPr>
            <a:xfrm>
              <a:off x="5637635" y="4563166"/>
              <a:ext cx="931456" cy="182880"/>
              <a:chOff x="5637635" y="561094"/>
              <a:chExt cx="931456" cy="182880"/>
            </a:xfrm>
          </p:grpSpPr>
          <p:sp>
            <p:nvSpPr>
              <p:cNvPr id="946" name="Google Shape;946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7" name="Google Shape;947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8" name="Google Shape;948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9" name="Google Shape;949;p11"/>
            <p:cNvGrpSpPr/>
            <p:nvPr/>
          </p:nvGrpSpPr>
          <p:grpSpPr>
            <a:xfrm>
              <a:off x="5637635" y="5063425"/>
              <a:ext cx="931456" cy="182880"/>
              <a:chOff x="5637635" y="561094"/>
              <a:chExt cx="931456" cy="182880"/>
            </a:xfrm>
          </p:grpSpPr>
          <p:sp>
            <p:nvSpPr>
              <p:cNvPr id="950" name="Google Shape;950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1" name="Google Shape;951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2" name="Google Shape;952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3" name="Google Shape;953;p11"/>
            <p:cNvGrpSpPr/>
            <p:nvPr/>
          </p:nvGrpSpPr>
          <p:grpSpPr>
            <a:xfrm>
              <a:off x="5637635" y="5563684"/>
              <a:ext cx="931456" cy="182880"/>
              <a:chOff x="5637635" y="561094"/>
              <a:chExt cx="931456" cy="182880"/>
            </a:xfrm>
          </p:grpSpPr>
          <p:sp>
            <p:nvSpPr>
              <p:cNvPr id="954" name="Google Shape;954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5" name="Google Shape;955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6" name="Google Shape;956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7" name="Google Shape;957;p11"/>
            <p:cNvGrpSpPr/>
            <p:nvPr/>
          </p:nvGrpSpPr>
          <p:grpSpPr>
            <a:xfrm>
              <a:off x="5637635" y="6063941"/>
              <a:ext cx="931456" cy="182880"/>
              <a:chOff x="5637635" y="561094"/>
              <a:chExt cx="931456" cy="182880"/>
            </a:xfrm>
          </p:grpSpPr>
          <p:sp>
            <p:nvSpPr>
              <p:cNvPr id="958" name="Google Shape;958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9" name="Google Shape;959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0" name="Google Shape;960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84" name="Google Shape;884;p11"/>
          <p:cNvSpPr txBox="1"/>
          <p:nvPr/>
        </p:nvSpPr>
        <p:spPr>
          <a:xfrm>
            <a:off x="3848432" y="19521"/>
            <a:ext cx="90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3" name="Google Shape;883;p11"/>
          <p:cNvSpPr/>
          <p:nvPr/>
        </p:nvSpPr>
        <p:spPr>
          <a:xfrm>
            <a:off x="3723501" y="5366"/>
            <a:ext cx="1088571" cy="36712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4ED9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802;p10">
            <a:extLst>
              <a:ext uri="{FF2B5EF4-FFF2-40B4-BE49-F238E27FC236}">
                <a16:creationId xmlns:a16="http://schemas.microsoft.com/office/drawing/2014/main" id="{3EB0A3AC-CEC3-1855-BC91-02390C2C60EA}"/>
              </a:ext>
            </a:extLst>
          </p:cNvPr>
          <p:cNvSpPr txBox="1"/>
          <p:nvPr/>
        </p:nvSpPr>
        <p:spPr>
          <a:xfrm>
            <a:off x="3773763" y="-18186"/>
            <a:ext cx="9056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GCP</a:t>
            </a:r>
            <a:endParaRPr dirty="0"/>
          </a:p>
        </p:txBody>
      </p:sp>
      <p:sp>
        <p:nvSpPr>
          <p:cNvPr id="885" name="Google Shape;885;p11"/>
          <p:cNvSpPr/>
          <p:nvPr/>
        </p:nvSpPr>
        <p:spPr>
          <a:xfrm>
            <a:off x="2506522" y="5366"/>
            <a:ext cx="1088700" cy="3672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11"/>
          <p:cNvSpPr txBox="1"/>
          <p:nvPr/>
        </p:nvSpPr>
        <p:spPr>
          <a:xfrm>
            <a:off x="1420651" y="19521"/>
            <a:ext cx="90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1" name="Google Shape;881;p11"/>
          <p:cNvSpPr/>
          <p:nvPr/>
        </p:nvSpPr>
        <p:spPr>
          <a:xfrm>
            <a:off x="1318574" y="5366"/>
            <a:ext cx="1088571" cy="36712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DBE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798;p10">
            <a:hlinkClick r:id="rId3" action="ppaction://hlinksldjump"/>
            <a:extLst>
              <a:ext uri="{FF2B5EF4-FFF2-40B4-BE49-F238E27FC236}">
                <a16:creationId xmlns:a16="http://schemas.microsoft.com/office/drawing/2014/main" id="{CB4FA849-7738-9B02-AE8A-BEF17F3887A7}"/>
              </a:ext>
            </a:extLst>
          </p:cNvPr>
          <p:cNvSpPr txBox="1"/>
          <p:nvPr/>
        </p:nvSpPr>
        <p:spPr>
          <a:xfrm>
            <a:off x="2585686" y="23093"/>
            <a:ext cx="9056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RPI </a:t>
            </a:r>
            <a:endParaRPr dirty="0"/>
          </a:p>
        </p:txBody>
      </p:sp>
      <p:sp>
        <p:nvSpPr>
          <p:cNvPr id="4" name="Google Shape;795;p10">
            <a:hlinkClick r:id="rId4" action="ppaction://hlinksldjump"/>
            <a:extLst>
              <a:ext uri="{FF2B5EF4-FFF2-40B4-BE49-F238E27FC236}">
                <a16:creationId xmlns:a16="http://schemas.microsoft.com/office/drawing/2014/main" id="{F4CC52D7-040D-92B1-C4EE-38446632AC9D}"/>
              </a:ext>
            </a:extLst>
          </p:cNvPr>
          <p:cNvSpPr txBox="1"/>
          <p:nvPr/>
        </p:nvSpPr>
        <p:spPr>
          <a:xfrm>
            <a:off x="1420651" y="19521"/>
            <a:ext cx="9056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IoT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D71BC8-FFAC-553C-F0DF-0127E3374BA3}"/>
              </a:ext>
            </a:extLst>
          </p:cNvPr>
          <p:cNvSpPr txBox="1"/>
          <p:nvPr/>
        </p:nvSpPr>
        <p:spPr>
          <a:xfrm>
            <a:off x="6734856" y="1291145"/>
            <a:ext cx="4351065" cy="3613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000" dirty="0"/>
              <a:t>Other reasons / ways to store historical data </a:t>
            </a:r>
          </a:p>
          <a:p>
            <a:pPr>
              <a:lnSpc>
                <a:spcPts val="4000"/>
              </a:lnSpc>
            </a:pPr>
            <a:r>
              <a:rPr lang="en-US" sz="2000" dirty="0"/>
              <a:t>Message Ingestion - Pub/Sub </a:t>
            </a:r>
          </a:p>
          <a:p>
            <a:pPr>
              <a:lnSpc>
                <a:spcPts val="4000"/>
              </a:lnSpc>
            </a:pPr>
            <a:r>
              <a:rPr lang="en-US" sz="2000" dirty="0"/>
              <a:t>Create Pub/Sub topic with a schema that matches BQ table – then create a subscription to write to BQ </a:t>
            </a:r>
          </a:p>
          <a:p>
            <a:pPr>
              <a:lnSpc>
                <a:spcPts val="4000"/>
              </a:lnSpc>
            </a:pPr>
            <a:r>
              <a:rPr lang="en-US" sz="2000" dirty="0"/>
              <a:t>Some discussion on JSON </a:t>
            </a:r>
          </a:p>
        </p:txBody>
      </p:sp>
      <p:sp>
        <p:nvSpPr>
          <p:cNvPr id="6" name="Google Shape;786;p9">
            <a:extLst>
              <a:ext uri="{FF2B5EF4-FFF2-40B4-BE49-F238E27FC236}">
                <a16:creationId xmlns:a16="http://schemas.microsoft.com/office/drawing/2014/main" id="{6D75EBCC-3503-C830-D07F-12A4B8D15B50}"/>
              </a:ext>
            </a:extLst>
          </p:cNvPr>
          <p:cNvSpPr txBox="1"/>
          <p:nvPr/>
        </p:nvSpPr>
        <p:spPr>
          <a:xfrm>
            <a:off x="1150071" y="678102"/>
            <a:ext cx="423899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Google Cloud Platform (GCP)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5587704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6" name="Google Shape;886;p11"/>
          <p:cNvGrpSpPr/>
          <p:nvPr/>
        </p:nvGrpSpPr>
        <p:grpSpPr>
          <a:xfrm>
            <a:off x="803566" y="226243"/>
            <a:ext cx="10584870" cy="6437793"/>
            <a:chOff x="803566" y="193963"/>
            <a:chExt cx="10584870" cy="6470073"/>
          </a:xfrm>
        </p:grpSpPr>
        <p:sp>
          <p:nvSpPr>
            <p:cNvPr id="887" name="Google Shape;887;p11"/>
            <p:cNvSpPr/>
            <p:nvPr/>
          </p:nvSpPr>
          <p:spPr>
            <a:xfrm>
              <a:off x="803566" y="193963"/>
              <a:ext cx="5209310" cy="6470073"/>
            </a:xfrm>
            <a:prstGeom prst="roundRect">
              <a:avLst>
                <a:gd name="adj" fmla="val 2039"/>
              </a:avLst>
            </a:prstGeom>
            <a:solidFill>
              <a:srgbClr val="527D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11"/>
            <p:cNvSpPr/>
            <p:nvPr/>
          </p:nvSpPr>
          <p:spPr>
            <a:xfrm>
              <a:off x="6179126" y="193963"/>
              <a:ext cx="5209310" cy="6470073"/>
            </a:xfrm>
            <a:prstGeom prst="roundRect">
              <a:avLst>
                <a:gd name="adj" fmla="val 2039"/>
              </a:avLst>
            </a:prstGeom>
            <a:solidFill>
              <a:srgbClr val="527D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11"/>
            <p:cNvSpPr/>
            <p:nvPr/>
          </p:nvSpPr>
          <p:spPr>
            <a:xfrm>
              <a:off x="982107" y="325582"/>
              <a:ext cx="4997368" cy="6206836"/>
            </a:xfrm>
            <a:prstGeom prst="roundRect">
              <a:avLst>
                <a:gd name="adj" fmla="val 2039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11"/>
            <p:cNvSpPr/>
            <p:nvPr/>
          </p:nvSpPr>
          <p:spPr>
            <a:xfrm>
              <a:off x="6220445" y="323642"/>
              <a:ext cx="5001768" cy="6208776"/>
            </a:xfrm>
            <a:prstGeom prst="roundRect">
              <a:avLst>
                <a:gd name="adj" fmla="val 2039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91" name="Google Shape;891;p11"/>
            <p:cNvCxnSpPr/>
            <p:nvPr/>
          </p:nvCxnSpPr>
          <p:spPr>
            <a:xfrm>
              <a:off x="982107" y="1244233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2" name="Google Shape;892;p11"/>
            <p:cNvCxnSpPr/>
            <p:nvPr/>
          </p:nvCxnSpPr>
          <p:spPr>
            <a:xfrm>
              <a:off x="982107" y="177576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3" name="Google Shape;893;p11"/>
            <p:cNvCxnSpPr/>
            <p:nvPr/>
          </p:nvCxnSpPr>
          <p:spPr>
            <a:xfrm>
              <a:off x="982107" y="2307295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4" name="Google Shape;894;p11"/>
            <p:cNvCxnSpPr/>
            <p:nvPr/>
          </p:nvCxnSpPr>
          <p:spPr>
            <a:xfrm>
              <a:off x="982107" y="2838826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5" name="Google Shape;895;p11"/>
            <p:cNvCxnSpPr/>
            <p:nvPr/>
          </p:nvCxnSpPr>
          <p:spPr>
            <a:xfrm>
              <a:off x="982107" y="3370357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6" name="Google Shape;896;p11"/>
            <p:cNvCxnSpPr/>
            <p:nvPr/>
          </p:nvCxnSpPr>
          <p:spPr>
            <a:xfrm>
              <a:off x="982107" y="3901888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7" name="Google Shape;897;p11"/>
            <p:cNvCxnSpPr/>
            <p:nvPr/>
          </p:nvCxnSpPr>
          <p:spPr>
            <a:xfrm>
              <a:off x="982107" y="4433419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8" name="Google Shape;898;p11"/>
            <p:cNvCxnSpPr/>
            <p:nvPr/>
          </p:nvCxnSpPr>
          <p:spPr>
            <a:xfrm>
              <a:off x="982107" y="4964950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9" name="Google Shape;899;p11"/>
            <p:cNvCxnSpPr/>
            <p:nvPr/>
          </p:nvCxnSpPr>
          <p:spPr>
            <a:xfrm>
              <a:off x="982107" y="5496481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0" name="Google Shape;900;p11"/>
            <p:cNvCxnSpPr/>
            <p:nvPr/>
          </p:nvCxnSpPr>
          <p:spPr>
            <a:xfrm>
              <a:off x="982107" y="602801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1" name="Google Shape;901;p11"/>
            <p:cNvCxnSpPr/>
            <p:nvPr/>
          </p:nvCxnSpPr>
          <p:spPr>
            <a:xfrm>
              <a:off x="6222645" y="1244233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2" name="Google Shape;902;p11"/>
            <p:cNvCxnSpPr/>
            <p:nvPr/>
          </p:nvCxnSpPr>
          <p:spPr>
            <a:xfrm>
              <a:off x="6222645" y="177576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3" name="Google Shape;903;p11"/>
            <p:cNvCxnSpPr/>
            <p:nvPr/>
          </p:nvCxnSpPr>
          <p:spPr>
            <a:xfrm>
              <a:off x="6222645" y="2307295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4" name="Google Shape;904;p11"/>
            <p:cNvCxnSpPr/>
            <p:nvPr/>
          </p:nvCxnSpPr>
          <p:spPr>
            <a:xfrm>
              <a:off x="6222645" y="2838826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5" name="Google Shape;905;p11"/>
            <p:cNvCxnSpPr/>
            <p:nvPr/>
          </p:nvCxnSpPr>
          <p:spPr>
            <a:xfrm>
              <a:off x="6222645" y="3370357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6" name="Google Shape;906;p11"/>
            <p:cNvCxnSpPr/>
            <p:nvPr/>
          </p:nvCxnSpPr>
          <p:spPr>
            <a:xfrm>
              <a:off x="6222645" y="3901888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7" name="Google Shape;907;p11"/>
            <p:cNvCxnSpPr/>
            <p:nvPr/>
          </p:nvCxnSpPr>
          <p:spPr>
            <a:xfrm>
              <a:off x="6222645" y="4433419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8" name="Google Shape;908;p11"/>
            <p:cNvCxnSpPr/>
            <p:nvPr/>
          </p:nvCxnSpPr>
          <p:spPr>
            <a:xfrm>
              <a:off x="6222645" y="4964950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9" name="Google Shape;909;p11"/>
            <p:cNvCxnSpPr/>
            <p:nvPr/>
          </p:nvCxnSpPr>
          <p:spPr>
            <a:xfrm>
              <a:off x="6222645" y="5496481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0" name="Google Shape;910;p11"/>
            <p:cNvCxnSpPr/>
            <p:nvPr/>
          </p:nvCxnSpPr>
          <p:spPr>
            <a:xfrm>
              <a:off x="6222645" y="602801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911" name="Google Shape;911;p11"/>
            <p:cNvSpPr/>
            <p:nvPr/>
          </p:nvSpPr>
          <p:spPr>
            <a:xfrm>
              <a:off x="948706" y="319493"/>
              <a:ext cx="4997368" cy="937200"/>
            </a:xfrm>
            <a:custGeom>
              <a:avLst/>
              <a:gdLst/>
              <a:ahLst/>
              <a:cxnLst/>
              <a:rect l="l" t="t" r="r" b="b"/>
              <a:pathLst>
                <a:path w="4997368" h="931110" extrusionOk="0">
                  <a:moveTo>
                    <a:pt x="101896" y="0"/>
                  </a:moveTo>
                  <a:lnTo>
                    <a:pt x="4895472" y="0"/>
                  </a:lnTo>
                  <a:cubicBezTo>
                    <a:pt x="4951748" y="0"/>
                    <a:pt x="4997368" y="45620"/>
                    <a:pt x="4997368" y="101896"/>
                  </a:cubicBezTo>
                  <a:lnTo>
                    <a:pt x="4997368" y="931110"/>
                  </a:lnTo>
                  <a:lnTo>
                    <a:pt x="0" y="931110"/>
                  </a:lnTo>
                  <a:lnTo>
                    <a:pt x="0" y="101896"/>
                  </a:lnTo>
                  <a:cubicBezTo>
                    <a:pt x="0" y="45620"/>
                    <a:pt x="45620" y="0"/>
                    <a:pt x="101896" y="0"/>
                  </a:cubicBezTo>
                  <a:close/>
                </a:path>
              </a:pathLst>
            </a:custGeom>
            <a:solidFill>
              <a:srgbClr val="4ED9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11"/>
            <p:cNvSpPr/>
            <p:nvPr/>
          </p:nvSpPr>
          <p:spPr>
            <a:xfrm>
              <a:off x="6212525" y="325582"/>
              <a:ext cx="4997368" cy="931110"/>
            </a:xfrm>
            <a:custGeom>
              <a:avLst/>
              <a:gdLst/>
              <a:ahLst/>
              <a:cxnLst/>
              <a:rect l="l" t="t" r="r" b="b"/>
              <a:pathLst>
                <a:path w="4997368" h="931110" extrusionOk="0">
                  <a:moveTo>
                    <a:pt x="101896" y="0"/>
                  </a:moveTo>
                  <a:lnTo>
                    <a:pt x="4895472" y="0"/>
                  </a:lnTo>
                  <a:cubicBezTo>
                    <a:pt x="4951748" y="0"/>
                    <a:pt x="4997368" y="45620"/>
                    <a:pt x="4997368" y="101896"/>
                  </a:cubicBezTo>
                  <a:lnTo>
                    <a:pt x="4997368" y="931110"/>
                  </a:lnTo>
                  <a:lnTo>
                    <a:pt x="0" y="931110"/>
                  </a:lnTo>
                  <a:lnTo>
                    <a:pt x="0" y="101896"/>
                  </a:lnTo>
                  <a:cubicBezTo>
                    <a:pt x="0" y="45620"/>
                    <a:pt x="45620" y="0"/>
                    <a:pt x="101896" y="0"/>
                  </a:cubicBezTo>
                  <a:close/>
                </a:path>
              </a:pathLst>
            </a:custGeom>
            <a:solidFill>
              <a:srgbClr val="4ED9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13" name="Google Shape;913;p11"/>
            <p:cNvGrpSpPr/>
            <p:nvPr/>
          </p:nvGrpSpPr>
          <p:grpSpPr>
            <a:xfrm>
              <a:off x="5637635" y="561094"/>
              <a:ext cx="931456" cy="182880"/>
              <a:chOff x="5637635" y="561094"/>
              <a:chExt cx="931456" cy="182880"/>
            </a:xfrm>
          </p:grpSpPr>
          <p:sp>
            <p:nvSpPr>
              <p:cNvPr id="914" name="Google Shape;914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5" name="Google Shape;915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6" name="Google Shape;916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7" name="Google Shape;917;p11"/>
            <p:cNvGrpSpPr/>
            <p:nvPr/>
          </p:nvGrpSpPr>
          <p:grpSpPr>
            <a:xfrm>
              <a:off x="5637635" y="1061353"/>
              <a:ext cx="931456" cy="182880"/>
              <a:chOff x="5637635" y="561094"/>
              <a:chExt cx="931456" cy="182880"/>
            </a:xfrm>
          </p:grpSpPr>
          <p:sp>
            <p:nvSpPr>
              <p:cNvPr id="918" name="Google Shape;918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9" name="Google Shape;919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0" name="Google Shape;920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1" name="Google Shape;921;p11"/>
            <p:cNvGrpSpPr/>
            <p:nvPr/>
          </p:nvGrpSpPr>
          <p:grpSpPr>
            <a:xfrm>
              <a:off x="5637635" y="1561612"/>
              <a:ext cx="931456" cy="182880"/>
              <a:chOff x="5637635" y="561094"/>
              <a:chExt cx="931456" cy="182880"/>
            </a:xfrm>
          </p:grpSpPr>
          <p:sp>
            <p:nvSpPr>
              <p:cNvPr id="922" name="Google Shape;922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3" name="Google Shape;923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4" name="Google Shape;924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5" name="Google Shape;925;p11"/>
            <p:cNvGrpSpPr/>
            <p:nvPr/>
          </p:nvGrpSpPr>
          <p:grpSpPr>
            <a:xfrm>
              <a:off x="5637635" y="2061871"/>
              <a:ext cx="931456" cy="182880"/>
              <a:chOff x="5637635" y="561094"/>
              <a:chExt cx="931456" cy="182880"/>
            </a:xfrm>
          </p:grpSpPr>
          <p:sp>
            <p:nvSpPr>
              <p:cNvPr id="926" name="Google Shape;926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" name="Google Shape;927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8" name="Google Shape;928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9" name="Google Shape;929;p11"/>
            <p:cNvGrpSpPr/>
            <p:nvPr/>
          </p:nvGrpSpPr>
          <p:grpSpPr>
            <a:xfrm>
              <a:off x="5637635" y="2562130"/>
              <a:ext cx="931456" cy="182880"/>
              <a:chOff x="5637635" y="561094"/>
              <a:chExt cx="931456" cy="182880"/>
            </a:xfrm>
          </p:grpSpPr>
          <p:sp>
            <p:nvSpPr>
              <p:cNvPr id="930" name="Google Shape;930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1" name="Google Shape;931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" name="Google Shape;932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3" name="Google Shape;933;p11"/>
            <p:cNvGrpSpPr/>
            <p:nvPr/>
          </p:nvGrpSpPr>
          <p:grpSpPr>
            <a:xfrm>
              <a:off x="5637635" y="3062389"/>
              <a:ext cx="931456" cy="182880"/>
              <a:chOff x="5637635" y="561094"/>
              <a:chExt cx="931456" cy="182880"/>
            </a:xfrm>
          </p:grpSpPr>
          <p:sp>
            <p:nvSpPr>
              <p:cNvPr id="934" name="Google Shape;934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5" name="Google Shape;935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6" name="Google Shape;936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7" name="Google Shape;937;p11"/>
            <p:cNvGrpSpPr/>
            <p:nvPr/>
          </p:nvGrpSpPr>
          <p:grpSpPr>
            <a:xfrm>
              <a:off x="5637635" y="3562648"/>
              <a:ext cx="931456" cy="182880"/>
              <a:chOff x="5637635" y="561094"/>
              <a:chExt cx="931456" cy="182880"/>
            </a:xfrm>
          </p:grpSpPr>
          <p:sp>
            <p:nvSpPr>
              <p:cNvPr id="938" name="Google Shape;938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0" name="Google Shape;940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1" name="Google Shape;941;p11"/>
            <p:cNvGrpSpPr/>
            <p:nvPr/>
          </p:nvGrpSpPr>
          <p:grpSpPr>
            <a:xfrm>
              <a:off x="5637635" y="4062907"/>
              <a:ext cx="931456" cy="182880"/>
              <a:chOff x="5637635" y="561094"/>
              <a:chExt cx="931456" cy="182880"/>
            </a:xfrm>
          </p:grpSpPr>
          <p:sp>
            <p:nvSpPr>
              <p:cNvPr id="942" name="Google Shape;942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3" name="Google Shape;943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4" name="Google Shape;944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5" name="Google Shape;945;p11"/>
            <p:cNvGrpSpPr/>
            <p:nvPr/>
          </p:nvGrpSpPr>
          <p:grpSpPr>
            <a:xfrm>
              <a:off x="5637635" y="4563166"/>
              <a:ext cx="931456" cy="182880"/>
              <a:chOff x="5637635" y="561094"/>
              <a:chExt cx="931456" cy="182880"/>
            </a:xfrm>
          </p:grpSpPr>
          <p:sp>
            <p:nvSpPr>
              <p:cNvPr id="946" name="Google Shape;946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7" name="Google Shape;947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8" name="Google Shape;948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9" name="Google Shape;949;p11"/>
            <p:cNvGrpSpPr/>
            <p:nvPr/>
          </p:nvGrpSpPr>
          <p:grpSpPr>
            <a:xfrm>
              <a:off x="5637635" y="5063425"/>
              <a:ext cx="931456" cy="182880"/>
              <a:chOff x="5637635" y="561094"/>
              <a:chExt cx="931456" cy="182880"/>
            </a:xfrm>
          </p:grpSpPr>
          <p:sp>
            <p:nvSpPr>
              <p:cNvPr id="950" name="Google Shape;950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1" name="Google Shape;951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2" name="Google Shape;952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3" name="Google Shape;953;p11"/>
            <p:cNvGrpSpPr/>
            <p:nvPr/>
          </p:nvGrpSpPr>
          <p:grpSpPr>
            <a:xfrm>
              <a:off x="5637635" y="5563684"/>
              <a:ext cx="931456" cy="182880"/>
              <a:chOff x="5637635" y="561094"/>
              <a:chExt cx="931456" cy="182880"/>
            </a:xfrm>
          </p:grpSpPr>
          <p:sp>
            <p:nvSpPr>
              <p:cNvPr id="954" name="Google Shape;954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5" name="Google Shape;955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6" name="Google Shape;956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7" name="Google Shape;957;p11"/>
            <p:cNvGrpSpPr/>
            <p:nvPr/>
          </p:nvGrpSpPr>
          <p:grpSpPr>
            <a:xfrm>
              <a:off x="5637635" y="6063941"/>
              <a:ext cx="931456" cy="182880"/>
              <a:chOff x="5637635" y="561094"/>
              <a:chExt cx="931456" cy="182880"/>
            </a:xfrm>
          </p:grpSpPr>
          <p:sp>
            <p:nvSpPr>
              <p:cNvPr id="958" name="Google Shape;958;p11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9" name="Google Shape;959;p11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0" name="Google Shape;960;p11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84" name="Google Shape;884;p11"/>
          <p:cNvSpPr txBox="1"/>
          <p:nvPr/>
        </p:nvSpPr>
        <p:spPr>
          <a:xfrm>
            <a:off x="3848432" y="19521"/>
            <a:ext cx="90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3" name="Google Shape;883;p11"/>
          <p:cNvSpPr/>
          <p:nvPr/>
        </p:nvSpPr>
        <p:spPr>
          <a:xfrm>
            <a:off x="3723501" y="5366"/>
            <a:ext cx="1088571" cy="36712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4ED9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802;p10">
            <a:extLst>
              <a:ext uri="{FF2B5EF4-FFF2-40B4-BE49-F238E27FC236}">
                <a16:creationId xmlns:a16="http://schemas.microsoft.com/office/drawing/2014/main" id="{3EB0A3AC-CEC3-1855-BC91-02390C2C60EA}"/>
              </a:ext>
            </a:extLst>
          </p:cNvPr>
          <p:cNvSpPr txBox="1"/>
          <p:nvPr/>
        </p:nvSpPr>
        <p:spPr>
          <a:xfrm>
            <a:off x="3773763" y="-18186"/>
            <a:ext cx="9056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GCP</a:t>
            </a:r>
            <a:endParaRPr dirty="0"/>
          </a:p>
        </p:txBody>
      </p:sp>
      <p:sp>
        <p:nvSpPr>
          <p:cNvPr id="885" name="Google Shape;885;p11"/>
          <p:cNvSpPr/>
          <p:nvPr/>
        </p:nvSpPr>
        <p:spPr>
          <a:xfrm>
            <a:off x="2506522" y="5366"/>
            <a:ext cx="1088700" cy="3672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11"/>
          <p:cNvSpPr txBox="1"/>
          <p:nvPr/>
        </p:nvSpPr>
        <p:spPr>
          <a:xfrm>
            <a:off x="1420651" y="19521"/>
            <a:ext cx="90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1" name="Google Shape;881;p11"/>
          <p:cNvSpPr/>
          <p:nvPr/>
        </p:nvSpPr>
        <p:spPr>
          <a:xfrm>
            <a:off x="1318574" y="5366"/>
            <a:ext cx="1088571" cy="36712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DBE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798;p10">
            <a:hlinkClick r:id="rId3" action="ppaction://hlinksldjump"/>
            <a:extLst>
              <a:ext uri="{FF2B5EF4-FFF2-40B4-BE49-F238E27FC236}">
                <a16:creationId xmlns:a16="http://schemas.microsoft.com/office/drawing/2014/main" id="{CB4FA849-7738-9B02-AE8A-BEF17F3887A7}"/>
              </a:ext>
            </a:extLst>
          </p:cNvPr>
          <p:cNvSpPr txBox="1"/>
          <p:nvPr/>
        </p:nvSpPr>
        <p:spPr>
          <a:xfrm>
            <a:off x="2585686" y="23093"/>
            <a:ext cx="9056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RPI </a:t>
            </a:r>
            <a:endParaRPr dirty="0"/>
          </a:p>
        </p:txBody>
      </p:sp>
      <p:sp>
        <p:nvSpPr>
          <p:cNvPr id="4" name="Google Shape;795;p10">
            <a:hlinkClick r:id="rId4" action="ppaction://hlinksldjump"/>
            <a:extLst>
              <a:ext uri="{FF2B5EF4-FFF2-40B4-BE49-F238E27FC236}">
                <a16:creationId xmlns:a16="http://schemas.microsoft.com/office/drawing/2014/main" id="{F4CC52D7-040D-92B1-C4EE-38446632AC9D}"/>
              </a:ext>
            </a:extLst>
          </p:cNvPr>
          <p:cNvSpPr txBox="1"/>
          <p:nvPr/>
        </p:nvSpPr>
        <p:spPr>
          <a:xfrm>
            <a:off x="1420651" y="19521"/>
            <a:ext cx="9056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IoT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D71BC8-FFAC-553C-F0DF-0127E3374BA3}"/>
              </a:ext>
            </a:extLst>
          </p:cNvPr>
          <p:cNvSpPr txBox="1"/>
          <p:nvPr/>
        </p:nvSpPr>
        <p:spPr>
          <a:xfrm>
            <a:off x="6734856" y="1291145"/>
            <a:ext cx="4351065" cy="4639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000" dirty="0"/>
              <a:t>Alert –  </a:t>
            </a:r>
            <a:r>
              <a:rPr lang="en-US" dirty="0"/>
              <a:t>https://cloud.google.com/application-integration/docs/listen-pub-sub-topic-send-email  </a:t>
            </a:r>
            <a:endParaRPr lang="en-US" sz="2000" dirty="0"/>
          </a:p>
          <a:p>
            <a:pPr>
              <a:lnSpc>
                <a:spcPts val="4000"/>
              </a:lnSpc>
            </a:pPr>
            <a:r>
              <a:rPr lang="en-US" sz="2000" dirty="0"/>
              <a:t>Reporting - </a:t>
            </a:r>
            <a:r>
              <a:rPr lang="en-US" sz="2000" dirty="0" err="1"/>
              <a:t>LookerStudio</a:t>
            </a:r>
            <a:r>
              <a:rPr lang="en-US" sz="2000" dirty="0"/>
              <a:t> Dashboard </a:t>
            </a:r>
          </a:p>
          <a:p>
            <a:pPr>
              <a:lnSpc>
                <a:spcPts val="4000"/>
              </a:lnSpc>
            </a:pPr>
            <a:r>
              <a:rPr lang="en-US" sz="2000" dirty="0"/>
              <a:t>Futures (code in repo) </a:t>
            </a:r>
          </a:p>
          <a:p>
            <a:pPr>
              <a:lnSpc>
                <a:spcPts val="4000"/>
              </a:lnSpc>
            </a:pPr>
            <a:r>
              <a:rPr lang="en-US" sz="2000" dirty="0"/>
              <a:t>Phase 2 for cooler local display of streaming data </a:t>
            </a:r>
          </a:p>
          <a:p>
            <a:pPr>
              <a:lnSpc>
                <a:spcPts val="4000"/>
              </a:lnSpc>
            </a:pPr>
            <a:r>
              <a:rPr lang="en-US" sz="2000" dirty="0"/>
              <a:t>Phase 3 – tie multiple student sensors together </a:t>
            </a:r>
          </a:p>
        </p:txBody>
      </p:sp>
      <p:sp>
        <p:nvSpPr>
          <p:cNvPr id="6" name="Google Shape;786;p9">
            <a:extLst>
              <a:ext uri="{FF2B5EF4-FFF2-40B4-BE49-F238E27FC236}">
                <a16:creationId xmlns:a16="http://schemas.microsoft.com/office/drawing/2014/main" id="{6D75EBCC-3503-C830-D07F-12A4B8D15B50}"/>
              </a:ext>
            </a:extLst>
          </p:cNvPr>
          <p:cNvSpPr txBox="1"/>
          <p:nvPr/>
        </p:nvSpPr>
        <p:spPr>
          <a:xfrm>
            <a:off x="1150071" y="678102"/>
            <a:ext cx="423899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Google Cloud Platform (GCP)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2232314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2"/>
          <p:cNvSpPr/>
          <p:nvPr/>
        </p:nvSpPr>
        <p:spPr>
          <a:xfrm>
            <a:off x="1748973" y="574326"/>
            <a:ext cx="4289100" cy="5709300"/>
          </a:xfrm>
          <a:prstGeom prst="roundRect">
            <a:avLst>
              <a:gd name="adj" fmla="val 368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12"/>
          <p:cNvSpPr/>
          <p:nvPr/>
        </p:nvSpPr>
        <p:spPr>
          <a:xfrm>
            <a:off x="6190346" y="574327"/>
            <a:ext cx="4288972" cy="5709346"/>
          </a:xfrm>
          <a:prstGeom prst="roundRect">
            <a:avLst>
              <a:gd name="adj" fmla="val 368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12"/>
          <p:cNvSpPr/>
          <p:nvPr/>
        </p:nvSpPr>
        <p:spPr>
          <a:xfrm>
            <a:off x="1748973" y="571313"/>
            <a:ext cx="4288972" cy="647495"/>
          </a:xfrm>
          <a:custGeom>
            <a:avLst/>
            <a:gdLst/>
            <a:ahLst/>
            <a:cxnLst/>
            <a:rect l="l" t="t" r="r" b="b"/>
            <a:pathLst>
              <a:path w="4288972" h="647495" extrusionOk="0">
                <a:moveTo>
                  <a:pt x="157834" y="0"/>
                </a:moveTo>
                <a:lnTo>
                  <a:pt x="4131138" y="0"/>
                </a:lnTo>
                <a:cubicBezTo>
                  <a:pt x="4218307" y="0"/>
                  <a:pt x="4288972" y="70665"/>
                  <a:pt x="4288972" y="157834"/>
                </a:cubicBezTo>
                <a:lnTo>
                  <a:pt x="4288972" y="647495"/>
                </a:lnTo>
                <a:lnTo>
                  <a:pt x="0" y="647495"/>
                </a:lnTo>
                <a:lnTo>
                  <a:pt x="0" y="157834"/>
                </a:lnTo>
                <a:cubicBezTo>
                  <a:pt x="0" y="70665"/>
                  <a:pt x="70665" y="0"/>
                  <a:pt x="157834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12"/>
          <p:cNvSpPr/>
          <p:nvPr/>
        </p:nvSpPr>
        <p:spPr>
          <a:xfrm>
            <a:off x="6190346" y="573825"/>
            <a:ext cx="4288972" cy="647495"/>
          </a:xfrm>
          <a:custGeom>
            <a:avLst/>
            <a:gdLst/>
            <a:ahLst/>
            <a:cxnLst/>
            <a:rect l="l" t="t" r="r" b="b"/>
            <a:pathLst>
              <a:path w="4288972" h="647495" extrusionOk="0">
                <a:moveTo>
                  <a:pt x="157834" y="0"/>
                </a:moveTo>
                <a:lnTo>
                  <a:pt x="4131138" y="0"/>
                </a:lnTo>
                <a:cubicBezTo>
                  <a:pt x="4218307" y="0"/>
                  <a:pt x="4288972" y="70665"/>
                  <a:pt x="4288972" y="157834"/>
                </a:cubicBezTo>
                <a:lnTo>
                  <a:pt x="4288972" y="647495"/>
                </a:lnTo>
                <a:lnTo>
                  <a:pt x="0" y="647495"/>
                </a:lnTo>
                <a:lnTo>
                  <a:pt x="0" y="157834"/>
                </a:lnTo>
                <a:cubicBezTo>
                  <a:pt x="0" y="70665"/>
                  <a:pt x="70665" y="0"/>
                  <a:pt x="157834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3" name="Google Shape;983;p12"/>
          <p:cNvGrpSpPr/>
          <p:nvPr/>
        </p:nvGrpSpPr>
        <p:grpSpPr>
          <a:xfrm>
            <a:off x="5617029" y="812799"/>
            <a:ext cx="937623" cy="5254905"/>
            <a:chOff x="5617029" y="812799"/>
            <a:chExt cx="937623" cy="5254905"/>
          </a:xfrm>
        </p:grpSpPr>
        <p:grpSp>
          <p:nvGrpSpPr>
            <p:cNvPr id="984" name="Google Shape;984;p12"/>
            <p:cNvGrpSpPr/>
            <p:nvPr/>
          </p:nvGrpSpPr>
          <p:grpSpPr>
            <a:xfrm>
              <a:off x="5617029" y="812799"/>
              <a:ext cx="937623" cy="182880"/>
              <a:chOff x="5617029" y="812799"/>
              <a:chExt cx="937623" cy="182880"/>
            </a:xfrm>
          </p:grpSpPr>
          <p:sp>
            <p:nvSpPr>
              <p:cNvPr id="985" name="Google Shape;985;p12"/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6" name="Google Shape;986;p12"/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7" name="Google Shape;987;p12"/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8" name="Google Shape;988;p12"/>
            <p:cNvGrpSpPr/>
            <p:nvPr/>
          </p:nvGrpSpPr>
          <p:grpSpPr>
            <a:xfrm>
              <a:off x="5617029" y="1235468"/>
              <a:ext cx="937623" cy="182880"/>
              <a:chOff x="5617029" y="812799"/>
              <a:chExt cx="937623" cy="182880"/>
            </a:xfrm>
          </p:grpSpPr>
          <p:sp>
            <p:nvSpPr>
              <p:cNvPr id="989" name="Google Shape;989;p12"/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0" name="Google Shape;990;p12"/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1" name="Google Shape;991;p12"/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2" name="Google Shape;992;p12"/>
            <p:cNvGrpSpPr/>
            <p:nvPr/>
          </p:nvGrpSpPr>
          <p:grpSpPr>
            <a:xfrm>
              <a:off x="5617029" y="1658137"/>
              <a:ext cx="937623" cy="182880"/>
              <a:chOff x="5617029" y="812799"/>
              <a:chExt cx="937623" cy="182880"/>
            </a:xfrm>
          </p:grpSpPr>
          <p:sp>
            <p:nvSpPr>
              <p:cNvPr id="993" name="Google Shape;993;p12"/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4" name="Google Shape;994;p12"/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5" name="Google Shape;995;p12"/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6" name="Google Shape;996;p12"/>
            <p:cNvGrpSpPr/>
            <p:nvPr/>
          </p:nvGrpSpPr>
          <p:grpSpPr>
            <a:xfrm>
              <a:off x="5617029" y="2080806"/>
              <a:ext cx="937623" cy="182880"/>
              <a:chOff x="5617029" y="812799"/>
              <a:chExt cx="937623" cy="182880"/>
            </a:xfrm>
          </p:grpSpPr>
          <p:sp>
            <p:nvSpPr>
              <p:cNvPr id="997" name="Google Shape;997;p12"/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8" name="Google Shape;998;p12"/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9" name="Google Shape;999;p12"/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0" name="Google Shape;1000;p12"/>
            <p:cNvGrpSpPr/>
            <p:nvPr/>
          </p:nvGrpSpPr>
          <p:grpSpPr>
            <a:xfrm>
              <a:off x="5617029" y="2503475"/>
              <a:ext cx="937623" cy="182880"/>
              <a:chOff x="5617029" y="812799"/>
              <a:chExt cx="937623" cy="182880"/>
            </a:xfrm>
          </p:grpSpPr>
          <p:sp>
            <p:nvSpPr>
              <p:cNvPr id="1001" name="Google Shape;1001;p12"/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2" name="Google Shape;1002;p12"/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3" name="Google Shape;1003;p12"/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4" name="Google Shape;1004;p12"/>
            <p:cNvGrpSpPr/>
            <p:nvPr/>
          </p:nvGrpSpPr>
          <p:grpSpPr>
            <a:xfrm>
              <a:off x="5617029" y="2926144"/>
              <a:ext cx="937623" cy="182880"/>
              <a:chOff x="5617029" y="812799"/>
              <a:chExt cx="937623" cy="182880"/>
            </a:xfrm>
          </p:grpSpPr>
          <p:sp>
            <p:nvSpPr>
              <p:cNvPr id="1005" name="Google Shape;1005;p12"/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6" name="Google Shape;1006;p12"/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7" name="Google Shape;1007;p12"/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8" name="Google Shape;1008;p12"/>
            <p:cNvGrpSpPr/>
            <p:nvPr/>
          </p:nvGrpSpPr>
          <p:grpSpPr>
            <a:xfrm>
              <a:off x="5617029" y="3348813"/>
              <a:ext cx="937623" cy="182880"/>
              <a:chOff x="5617029" y="812799"/>
              <a:chExt cx="937623" cy="182880"/>
            </a:xfrm>
          </p:grpSpPr>
          <p:sp>
            <p:nvSpPr>
              <p:cNvPr id="1009" name="Google Shape;1009;p12"/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0" name="Google Shape;1010;p12"/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1" name="Google Shape;1011;p12"/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2" name="Google Shape;1012;p12"/>
            <p:cNvGrpSpPr/>
            <p:nvPr/>
          </p:nvGrpSpPr>
          <p:grpSpPr>
            <a:xfrm>
              <a:off x="5617029" y="3771482"/>
              <a:ext cx="937623" cy="182880"/>
              <a:chOff x="5617029" y="812799"/>
              <a:chExt cx="937623" cy="182880"/>
            </a:xfrm>
          </p:grpSpPr>
          <p:sp>
            <p:nvSpPr>
              <p:cNvPr id="1013" name="Google Shape;1013;p12"/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4" name="Google Shape;1014;p12"/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5" name="Google Shape;1015;p12"/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6" name="Google Shape;1016;p12"/>
            <p:cNvGrpSpPr/>
            <p:nvPr/>
          </p:nvGrpSpPr>
          <p:grpSpPr>
            <a:xfrm>
              <a:off x="5617029" y="4194151"/>
              <a:ext cx="937623" cy="182880"/>
              <a:chOff x="5617029" y="812799"/>
              <a:chExt cx="937623" cy="182880"/>
            </a:xfrm>
          </p:grpSpPr>
          <p:sp>
            <p:nvSpPr>
              <p:cNvPr id="1017" name="Google Shape;1017;p12"/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8" name="Google Shape;1018;p12"/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9" name="Google Shape;1019;p12"/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0" name="Google Shape;1020;p12"/>
            <p:cNvGrpSpPr/>
            <p:nvPr/>
          </p:nvGrpSpPr>
          <p:grpSpPr>
            <a:xfrm>
              <a:off x="5617029" y="4616820"/>
              <a:ext cx="937623" cy="182880"/>
              <a:chOff x="5617029" y="812799"/>
              <a:chExt cx="937623" cy="182880"/>
            </a:xfrm>
          </p:grpSpPr>
          <p:sp>
            <p:nvSpPr>
              <p:cNvPr id="1021" name="Google Shape;1021;p12"/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2" name="Google Shape;1022;p12"/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3" name="Google Shape;1023;p12"/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4" name="Google Shape;1024;p12"/>
            <p:cNvGrpSpPr/>
            <p:nvPr/>
          </p:nvGrpSpPr>
          <p:grpSpPr>
            <a:xfrm>
              <a:off x="5617029" y="5039489"/>
              <a:ext cx="937623" cy="182880"/>
              <a:chOff x="5617029" y="812799"/>
              <a:chExt cx="937623" cy="182880"/>
            </a:xfrm>
          </p:grpSpPr>
          <p:sp>
            <p:nvSpPr>
              <p:cNvPr id="1025" name="Google Shape;1025;p12"/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6" name="Google Shape;1026;p12"/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7" name="Google Shape;1027;p12"/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8" name="Google Shape;1028;p12"/>
            <p:cNvGrpSpPr/>
            <p:nvPr/>
          </p:nvGrpSpPr>
          <p:grpSpPr>
            <a:xfrm>
              <a:off x="5617029" y="5462158"/>
              <a:ext cx="937623" cy="182880"/>
              <a:chOff x="5617029" y="812799"/>
              <a:chExt cx="937623" cy="182880"/>
            </a:xfrm>
          </p:grpSpPr>
          <p:sp>
            <p:nvSpPr>
              <p:cNvPr id="1029" name="Google Shape;1029;p12"/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0" name="Google Shape;1030;p12"/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1" name="Google Shape;1031;p12"/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2" name="Google Shape;1032;p12"/>
            <p:cNvGrpSpPr/>
            <p:nvPr/>
          </p:nvGrpSpPr>
          <p:grpSpPr>
            <a:xfrm>
              <a:off x="5617029" y="5884824"/>
              <a:ext cx="937623" cy="182880"/>
              <a:chOff x="5617029" y="812799"/>
              <a:chExt cx="937623" cy="182880"/>
            </a:xfrm>
          </p:grpSpPr>
          <p:sp>
            <p:nvSpPr>
              <p:cNvPr id="1033" name="Google Shape;1033;p12"/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4" name="Google Shape;1034;p12"/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5" name="Google Shape;1035;p12"/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36" name="Google Shape;1036;p12"/>
          <p:cNvGrpSpPr/>
          <p:nvPr/>
        </p:nvGrpSpPr>
        <p:grpSpPr>
          <a:xfrm>
            <a:off x="6190346" y="1235468"/>
            <a:ext cx="4288972" cy="4649614"/>
            <a:chOff x="6190346" y="1235468"/>
            <a:chExt cx="4288972" cy="4649614"/>
          </a:xfrm>
        </p:grpSpPr>
        <p:cxnSp>
          <p:nvCxnSpPr>
            <p:cNvPr id="1037" name="Google Shape;1037;p12"/>
            <p:cNvCxnSpPr/>
            <p:nvPr/>
          </p:nvCxnSpPr>
          <p:spPr>
            <a:xfrm>
              <a:off x="6190346" y="1235468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38" name="Google Shape;1038;p12"/>
            <p:cNvCxnSpPr/>
            <p:nvPr/>
          </p:nvCxnSpPr>
          <p:spPr>
            <a:xfrm>
              <a:off x="6190346" y="1752092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39" name="Google Shape;1039;p12"/>
            <p:cNvCxnSpPr/>
            <p:nvPr/>
          </p:nvCxnSpPr>
          <p:spPr>
            <a:xfrm>
              <a:off x="6190346" y="2268716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0" name="Google Shape;1040;p12"/>
            <p:cNvCxnSpPr/>
            <p:nvPr/>
          </p:nvCxnSpPr>
          <p:spPr>
            <a:xfrm>
              <a:off x="6190346" y="2785340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1" name="Google Shape;1041;p12"/>
            <p:cNvCxnSpPr/>
            <p:nvPr/>
          </p:nvCxnSpPr>
          <p:spPr>
            <a:xfrm>
              <a:off x="6190346" y="3301964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2" name="Google Shape;1042;p12"/>
            <p:cNvCxnSpPr/>
            <p:nvPr/>
          </p:nvCxnSpPr>
          <p:spPr>
            <a:xfrm>
              <a:off x="6190346" y="3818588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3" name="Google Shape;1043;p12"/>
            <p:cNvCxnSpPr/>
            <p:nvPr/>
          </p:nvCxnSpPr>
          <p:spPr>
            <a:xfrm>
              <a:off x="6190346" y="4335212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4" name="Google Shape;1044;p12"/>
            <p:cNvCxnSpPr/>
            <p:nvPr/>
          </p:nvCxnSpPr>
          <p:spPr>
            <a:xfrm>
              <a:off x="6190346" y="4851836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5" name="Google Shape;1045;p12"/>
            <p:cNvCxnSpPr/>
            <p:nvPr/>
          </p:nvCxnSpPr>
          <p:spPr>
            <a:xfrm>
              <a:off x="6190346" y="5368460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6" name="Google Shape;1046;p12"/>
            <p:cNvCxnSpPr/>
            <p:nvPr/>
          </p:nvCxnSpPr>
          <p:spPr>
            <a:xfrm>
              <a:off x="6190346" y="5885082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47" name="Google Shape;1047;p12"/>
          <p:cNvSpPr txBox="1"/>
          <p:nvPr/>
        </p:nvSpPr>
        <p:spPr>
          <a:xfrm>
            <a:off x="7035797" y="782625"/>
            <a:ext cx="2706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12"/>
          <p:cNvSpPr txBox="1"/>
          <p:nvPr/>
        </p:nvSpPr>
        <p:spPr>
          <a:xfrm>
            <a:off x="1934164" y="1444410"/>
            <a:ext cx="1026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12"/>
          <p:cNvSpPr txBox="1"/>
          <p:nvPr/>
        </p:nvSpPr>
        <p:spPr>
          <a:xfrm>
            <a:off x="1934164" y="2145821"/>
            <a:ext cx="176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12"/>
          <p:cNvSpPr txBox="1"/>
          <p:nvPr/>
        </p:nvSpPr>
        <p:spPr>
          <a:xfrm>
            <a:off x="1934164" y="2847232"/>
            <a:ext cx="1026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12"/>
          <p:cNvSpPr txBox="1"/>
          <p:nvPr/>
        </p:nvSpPr>
        <p:spPr>
          <a:xfrm>
            <a:off x="2932666" y="1444410"/>
            <a:ext cx="253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12"/>
          <p:cNvSpPr txBox="1"/>
          <p:nvPr/>
        </p:nvSpPr>
        <p:spPr>
          <a:xfrm>
            <a:off x="2960158" y="2810485"/>
            <a:ext cx="24702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053" name="Google Shape;1053;p12"/>
          <p:cNvSpPr txBox="1"/>
          <p:nvPr/>
        </p:nvSpPr>
        <p:spPr>
          <a:xfrm>
            <a:off x="1955934" y="4661615"/>
            <a:ext cx="3537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965;p12">
            <a:extLst>
              <a:ext uri="{FF2B5EF4-FFF2-40B4-BE49-F238E27FC236}">
                <a16:creationId xmlns:a16="http://schemas.microsoft.com/office/drawing/2014/main" id="{737D3F9E-6B8E-21DB-4586-D9196178C0A0}"/>
              </a:ext>
            </a:extLst>
          </p:cNvPr>
          <p:cNvSpPr/>
          <p:nvPr/>
        </p:nvSpPr>
        <p:spPr>
          <a:xfrm>
            <a:off x="1744422" y="601421"/>
            <a:ext cx="4470400" cy="5950857"/>
          </a:xfrm>
          <a:prstGeom prst="roundRect">
            <a:avLst>
              <a:gd name="adj" fmla="val 3680"/>
            </a:avLst>
          </a:prstGeom>
          <a:solidFill>
            <a:srgbClr val="527D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966;p12">
            <a:extLst>
              <a:ext uri="{FF2B5EF4-FFF2-40B4-BE49-F238E27FC236}">
                <a16:creationId xmlns:a16="http://schemas.microsoft.com/office/drawing/2014/main" id="{7EE4EEE4-C052-7AF6-D42B-750A00DEEF3E}"/>
              </a:ext>
            </a:extLst>
          </p:cNvPr>
          <p:cNvSpPr/>
          <p:nvPr/>
        </p:nvSpPr>
        <p:spPr>
          <a:xfrm>
            <a:off x="6301906" y="601421"/>
            <a:ext cx="4470400" cy="5950857"/>
          </a:xfrm>
          <a:prstGeom prst="roundRect">
            <a:avLst>
              <a:gd name="adj" fmla="val 3680"/>
            </a:avLst>
          </a:prstGeom>
          <a:solidFill>
            <a:srgbClr val="527D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79;p12">
            <a:extLst>
              <a:ext uri="{FF2B5EF4-FFF2-40B4-BE49-F238E27FC236}">
                <a16:creationId xmlns:a16="http://schemas.microsoft.com/office/drawing/2014/main" id="{8FCEB183-E1F0-55F7-451E-231EB988B215}"/>
              </a:ext>
            </a:extLst>
          </p:cNvPr>
          <p:cNvSpPr/>
          <p:nvPr/>
        </p:nvSpPr>
        <p:spPr>
          <a:xfrm>
            <a:off x="1896823" y="722176"/>
            <a:ext cx="4289100" cy="5709300"/>
          </a:xfrm>
          <a:prstGeom prst="roundRect">
            <a:avLst>
              <a:gd name="adj" fmla="val 368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80;p12">
            <a:extLst>
              <a:ext uri="{FF2B5EF4-FFF2-40B4-BE49-F238E27FC236}">
                <a16:creationId xmlns:a16="http://schemas.microsoft.com/office/drawing/2014/main" id="{19359FF5-2145-E8A3-F254-C552330303CA}"/>
              </a:ext>
            </a:extLst>
          </p:cNvPr>
          <p:cNvSpPr/>
          <p:nvPr/>
        </p:nvSpPr>
        <p:spPr>
          <a:xfrm>
            <a:off x="6338196" y="722177"/>
            <a:ext cx="4288972" cy="5709346"/>
          </a:xfrm>
          <a:prstGeom prst="roundRect">
            <a:avLst>
              <a:gd name="adj" fmla="val 368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81;p12">
            <a:extLst>
              <a:ext uri="{FF2B5EF4-FFF2-40B4-BE49-F238E27FC236}">
                <a16:creationId xmlns:a16="http://schemas.microsoft.com/office/drawing/2014/main" id="{A08DBEF4-FFE6-C927-0372-1398A131D342}"/>
              </a:ext>
            </a:extLst>
          </p:cNvPr>
          <p:cNvSpPr/>
          <p:nvPr/>
        </p:nvSpPr>
        <p:spPr>
          <a:xfrm>
            <a:off x="1896823" y="719163"/>
            <a:ext cx="4288972" cy="647495"/>
          </a:xfrm>
          <a:custGeom>
            <a:avLst/>
            <a:gdLst/>
            <a:ahLst/>
            <a:cxnLst/>
            <a:rect l="l" t="t" r="r" b="b"/>
            <a:pathLst>
              <a:path w="4288972" h="647495" extrusionOk="0">
                <a:moveTo>
                  <a:pt x="157834" y="0"/>
                </a:moveTo>
                <a:lnTo>
                  <a:pt x="4131138" y="0"/>
                </a:lnTo>
                <a:cubicBezTo>
                  <a:pt x="4218307" y="0"/>
                  <a:pt x="4288972" y="70665"/>
                  <a:pt x="4288972" y="157834"/>
                </a:cubicBezTo>
                <a:lnTo>
                  <a:pt x="4288972" y="647495"/>
                </a:lnTo>
                <a:lnTo>
                  <a:pt x="0" y="647495"/>
                </a:lnTo>
                <a:lnTo>
                  <a:pt x="0" y="157834"/>
                </a:lnTo>
                <a:cubicBezTo>
                  <a:pt x="0" y="70665"/>
                  <a:pt x="70665" y="0"/>
                  <a:pt x="157834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82;p12">
            <a:extLst>
              <a:ext uri="{FF2B5EF4-FFF2-40B4-BE49-F238E27FC236}">
                <a16:creationId xmlns:a16="http://schemas.microsoft.com/office/drawing/2014/main" id="{BC2BDD49-3CE2-F4A7-0EBE-2B18E6FC9A3F}"/>
              </a:ext>
            </a:extLst>
          </p:cNvPr>
          <p:cNvSpPr/>
          <p:nvPr/>
        </p:nvSpPr>
        <p:spPr>
          <a:xfrm>
            <a:off x="6338196" y="721675"/>
            <a:ext cx="4288972" cy="647495"/>
          </a:xfrm>
          <a:custGeom>
            <a:avLst/>
            <a:gdLst/>
            <a:ahLst/>
            <a:cxnLst/>
            <a:rect l="l" t="t" r="r" b="b"/>
            <a:pathLst>
              <a:path w="4288972" h="647495" extrusionOk="0">
                <a:moveTo>
                  <a:pt x="157834" y="0"/>
                </a:moveTo>
                <a:lnTo>
                  <a:pt x="4131138" y="0"/>
                </a:lnTo>
                <a:cubicBezTo>
                  <a:pt x="4218307" y="0"/>
                  <a:pt x="4288972" y="70665"/>
                  <a:pt x="4288972" y="157834"/>
                </a:cubicBezTo>
                <a:lnTo>
                  <a:pt x="4288972" y="647495"/>
                </a:lnTo>
                <a:lnTo>
                  <a:pt x="0" y="647495"/>
                </a:lnTo>
                <a:lnTo>
                  <a:pt x="0" y="157834"/>
                </a:lnTo>
                <a:cubicBezTo>
                  <a:pt x="0" y="70665"/>
                  <a:pt x="70665" y="0"/>
                  <a:pt x="157834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" name="Google Shape;983;p12">
            <a:extLst>
              <a:ext uri="{FF2B5EF4-FFF2-40B4-BE49-F238E27FC236}">
                <a16:creationId xmlns:a16="http://schemas.microsoft.com/office/drawing/2014/main" id="{EA0B2909-41F8-46C7-F30A-90A39392A291}"/>
              </a:ext>
            </a:extLst>
          </p:cNvPr>
          <p:cNvGrpSpPr/>
          <p:nvPr/>
        </p:nvGrpSpPr>
        <p:grpSpPr>
          <a:xfrm>
            <a:off x="5764879" y="960649"/>
            <a:ext cx="937623" cy="5254905"/>
            <a:chOff x="5617029" y="812799"/>
            <a:chExt cx="937623" cy="5254905"/>
          </a:xfrm>
        </p:grpSpPr>
        <p:grpSp>
          <p:nvGrpSpPr>
            <p:cNvPr id="9" name="Google Shape;984;p12">
              <a:extLst>
                <a:ext uri="{FF2B5EF4-FFF2-40B4-BE49-F238E27FC236}">
                  <a16:creationId xmlns:a16="http://schemas.microsoft.com/office/drawing/2014/main" id="{0976CCE0-2174-9941-BFC4-28EA2F5F94E6}"/>
                </a:ext>
              </a:extLst>
            </p:cNvPr>
            <p:cNvGrpSpPr/>
            <p:nvPr/>
          </p:nvGrpSpPr>
          <p:grpSpPr>
            <a:xfrm>
              <a:off x="5617029" y="812799"/>
              <a:ext cx="937623" cy="182880"/>
              <a:chOff x="5617029" y="812799"/>
              <a:chExt cx="937623" cy="182880"/>
            </a:xfrm>
          </p:grpSpPr>
          <p:sp>
            <p:nvSpPr>
              <p:cNvPr id="58" name="Google Shape;985;p12">
                <a:extLst>
                  <a:ext uri="{FF2B5EF4-FFF2-40B4-BE49-F238E27FC236}">
                    <a16:creationId xmlns:a16="http://schemas.microsoft.com/office/drawing/2014/main" id="{7CFB6C8F-1591-1DEA-A602-D9A6C05C9A31}"/>
                  </a:ext>
                </a:extLst>
              </p:cNvPr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986;p12">
                <a:extLst>
                  <a:ext uri="{FF2B5EF4-FFF2-40B4-BE49-F238E27FC236}">
                    <a16:creationId xmlns:a16="http://schemas.microsoft.com/office/drawing/2014/main" id="{EB00644C-4D52-691A-034B-45CB446EBE16}"/>
                  </a:ext>
                </a:extLst>
              </p:cNvPr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987;p12">
                <a:extLst>
                  <a:ext uri="{FF2B5EF4-FFF2-40B4-BE49-F238E27FC236}">
                    <a16:creationId xmlns:a16="http://schemas.microsoft.com/office/drawing/2014/main" id="{3ACC4F74-2D88-6DB1-90E4-C789BECFAE52}"/>
                  </a:ext>
                </a:extLst>
              </p:cNvPr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988;p12">
              <a:extLst>
                <a:ext uri="{FF2B5EF4-FFF2-40B4-BE49-F238E27FC236}">
                  <a16:creationId xmlns:a16="http://schemas.microsoft.com/office/drawing/2014/main" id="{44F74E99-4127-7792-642F-4C4E74A657DD}"/>
                </a:ext>
              </a:extLst>
            </p:cNvPr>
            <p:cNvGrpSpPr/>
            <p:nvPr/>
          </p:nvGrpSpPr>
          <p:grpSpPr>
            <a:xfrm>
              <a:off x="5617029" y="1235468"/>
              <a:ext cx="937623" cy="182880"/>
              <a:chOff x="5617029" y="812799"/>
              <a:chExt cx="937623" cy="182880"/>
            </a:xfrm>
          </p:grpSpPr>
          <p:sp>
            <p:nvSpPr>
              <p:cNvPr id="55" name="Google Shape;989;p12">
                <a:extLst>
                  <a:ext uri="{FF2B5EF4-FFF2-40B4-BE49-F238E27FC236}">
                    <a16:creationId xmlns:a16="http://schemas.microsoft.com/office/drawing/2014/main" id="{9EDC3F8C-AB62-A63B-4E41-D1145FDDB9AA}"/>
                  </a:ext>
                </a:extLst>
              </p:cNvPr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990;p12">
                <a:extLst>
                  <a:ext uri="{FF2B5EF4-FFF2-40B4-BE49-F238E27FC236}">
                    <a16:creationId xmlns:a16="http://schemas.microsoft.com/office/drawing/2014/main" id="{A6453673-52D8-2262-3DF7-A60E92B23294}"/>
                  </a:ext>
                </a:extLst>
              </p:cNvPr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991;p12">
                <a:extLst>
                  <a:ext uri="{FF2B5EF4-FFF2-40B4-BE49-F238E27FC236}">
                    <a16:creationId xmlns:a16="http://schemas.microsoft.com/office/drawing/2014/main" id="{8F997E29-C9EF-7360-E2AD-C8CB9A32254D}"/>
                  </a:ext>
                </a:extLst>
              </p:cNvPr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" name="Google Shape;992;p12">
              <a:extLst>
                <a:ext uri="{FF2B5EF4-FFF2-40B4-BE49-F238E27FC236}">
                  <a16:creationId xmlns:a16="http://schemas.microsoft.com/office/drawing/2014/main" id="{D7B73888-71E2-8671-3F86-20FC6B1FBF88}"/>
                </a:ext>
              </a:extLst>
            </p:cNvPr>
            <p:cNvGrpSpPr/>
            <p:nvPr/>
          </p:nvGrpSpPr>
          <p:grpSpPr>
            <a:xfrm>
              <a:off x="5617029" y="1658137"/>
              <a:ext cx="937623" cy="182880"/>
              <a:chOff x="5617029" y="812799"/>
              <a:chExt cx="937623" cy="182880"/>
            </a:xfrm>
          </p:grpSpPr>
          <p:sp>
            <p:nvSpPr>
              <p:cNvPr id="52" name="Google Shape;993;p12">
                <a:extLst>
                  <a:ext uri="{FF2B5EF4-FFF2-40B4-BE49-F238E27FC236}">
                    <a16:creationId xmlns:a16="http://schemas.microsoft.com/office/drawing/2014/main" id="{2F63CB2C-03F6-8593-3C6A-8D3597E81778}"/>
                  </a:ext>
                </a:extLst>
              </p:cNvPr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994;p12">
                <a:extLst>
                  <a:ext uri="{FF2B5EF4-FFF2-40B4-BE49-F238E27FC236}">
                    <a16:creationId xmlns:a16="http://schemas.microsoft.com/office/drawing/2014/main" id="{EDE1B6C8-200D-E86A-77F1-C0D7C2B985CD}"/>
                  </a:ext>
                </a:extLst>
              </p:cNvPr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995;p12">
                <a:extLst>
                  <a:ext uri="{FF2B5EF4-FFF2-40B4-BE49-F238E27FC236}">
                    <a16:creationId xmlns:a16="http://schemas.microsoft.com/office/drawing/2014/main" id="{F25D2780-CBE6-0087-B15B-09986303A0B1}"/>
                  </a:ext>
                </a:extLst>
              </p:cNvPr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" name="Google Shape;996;p12">
              <a:extLst>
                <a:ext uri="{FF2B5EF4-FFF2-40B4-BE49-F238E27FC236}">
                  <a16:creationId xmlns:a16="http://schemas.microsoft.com/office/drawing/2014/main" id="{C98BF59A-BEE2-F9EA-9AA6-25EB7F0394DB}"/>
                </a:ext>
              </a:extLst>
            </p:cNvPr>
            <p:cNvGrpSpPr/>
            <p:nvPr/>
          </p:nvGrpSpPr>
          <p:grpSpPr>
            <a:xfrm>
              <a:off x="5617029" y="2080806"/>
              <a:ext cx="937623" cy="182880"/>
              <a:chOff x="5617029" y="812799"/>
              <a:chExt cx="937623" cy="182880"/>
            </a:xfrm>
          </p:grpSpPr>
          <p:sp>
            <p:nvSpPr>
              <p:cNvPr id="49" name="Google Shape;997;p12">
                <a:extLst>
                  <a:ext uri="{FF2B5EF4-FFF2-40B4-BE49-F238E27FC236}">
                    <a16:creationId xmlns:a16="http://schemas.microsoft.com/office/drawing/2014/main" id="{3FD7A631-5CA7-4DC4-ABE1-EAFC09241A14}"/>
                  </a:ext>
                </a:extLst>
              </p:cNvPr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998;p12">
                <a:extLst>
                  <a:ext uri="{FF2B5EF4-FFF2-40B4-BE49-F238E27FC236}">
                    <a16:creationId xmlns:a16="http://schemas.microsoft.com/office/drawing/2014/main" id="{5896DC80-F1CA-1F28-9918-51F9409D7F3A}"/>
                  </a:ext>
                </a:extLst>
              </p:cNvPr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999;p12">
                <a:extLst>
                  <a:ext uri="{FF2B5EF4-FFF2-40B4-BE49-F238E27FC236}">
                    <a16:creationId xmlns:a16="http://schemas.microsoft.com/office/drawing/2014/main" id="{7F3E04CE-8542-A1C8-EDC9-01A4801D7F5C}"/>
                  </a:ext>
                </a:extLst>
              </p:cNvPr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" name="Google Shape;1000;p12">
              <a:extLst>
                <a:ext uri="{FF2B5EF4-FFF2-40B4-BE49-F238E27FC236}">
                  <a16:creationId xmlns:a16="http://schemas.microsoft.com/office/drawing/2014/main" id="{FE887025-BD08-B71F-6657-D98601F2281F}"/>
                </a:ext>
              </a:extLst>
            </p:cNvPr>
            <p:cNvGrpSpPr/>
            <p:nvPr/>
          </p:nvGrpSpPr>
          <p:grpSpPr>
            <a:xfrm>
              <a:off x="5617029" y="2503475"/>
              <a:ext cx="937623" cy="182880"/>
              <a:chOff x="5617029" y="812799"/>
              <a:chExt cx="937623" cy="182880"/>
            </a:xfrm>
          </p:grpSpPr>
          <p:sp>
            <p:nvSpPr>
              <p:cNvPr id="46" name="Google Shape;1001;p12">
                <a:extLst>
                  <a:ext uri="{FF2B5EF4-FFF2-40B4-BE49-F238E27FC236}">
                    <a16:creationId xmlns:a16="http://schemas.microsoft.com/office/drawing/2014/main" id="{C310E5CC-49A7-39D4-8352-CE97E7B5CD88}"/>
                  </a:ext>
                </a:extLst>
              </p:cNvPr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1002;p12">
                <a:extLst>
                  <a:ext uri="{FF2B5EF4-FFF2-40B4-BE49-F238E27FC236}">
                    <a16:creationId xmlns:a16="http://schemas.microsoft.com/office/drawing/2014/main" id="{82BCBD0A-A81D-1A74-C01B-5B4306F3ACD2}"/>
                  </a:ext>
                </a:extLst>
              </p:cNvPr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1003;p12">
                <a:extLst>
                  <a:ext uri="{FF2B5EF4-FFF2-40B4-BE49-F238E27FC236}">
                    <a16:creationId xmlns:a16="http://schemas.microsoft.com/office/drawing/2014/main" id="{62AC10EC-1B70-E469-12E7-79EAFE332EAB}"/>
                  </a:ext>
                </a:extLst>
              </p:cNvPr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1004;p12">
              <a:extLst>
                <a:ext uri="{FF2B5EF4-FFF2-40B4-BE49-F238E27FC236}">
                  <a16:creationId xmlns:a16="http://schemas.microsoft.com/office/drawing/2014/main" id="{1A7226A1-51FB-A85A-6BA3-F33FA5C958B1}"/>
                </a:ext>
              </a:extLst>
            </p:cNvPr>
            <p:cNvGrpSpPr/>
            <p:nvPr/>
          </p:nvGrpSpPr>
          <p:grpSpPr>
            <a:xfrm>
              <a:off x="5617029" y="2926144"/>
              <a:ext cx="937623" cy="182880"/>
              <a:chOff x="5617029" y="812799"/>
              <a:chExt cx="937623" cy="182880"/>
            </a:xfrm>
          </p:grpSpPr>
          <p:sp>
            <p:nvSpPr>
              <p:cNvPr id="43" name="Google Shape;1005;p12">
                <a:extLst>
                  <a:ext uri="{FF2B5EF4-FFF2-40B4-BE49-F238E27FC236}">
                    <a16:creationId xmlns:a16="http://schemas.microsoft.com/office/drawing/2014/main" id="{5DAF62F1-826F-2606-8DCE-55AE2F791809}"/>
                  </a:ext>
                </a:extLst>
              </p:cNvPr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1006;p12">
                <a:extLst>
                  <a:ext uri="{FF2B5EF4-FFF2-40B4-BE49-F238E27FC236}">
                    <a16:creationId xmlns:a16="http://schemas.microsoft.com/office/drawing/2014/main" id="{E2510066-ACB8-722A-6DD4-13A8BC84C69A}"/>
                  </a:ext>
                </a:extLst>
              </p:cNvPr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1007;p12">
                <a:extLst>
                  <a:ext uri="{FF2B5EF4-FFF2-40B4-BE49-F238E27FC236}">
                    <a16:creationId xmlns:a16="http://schemas.microsoft.com/office/drawing/2014/main" id="{A4476359-710E-607C-D724-2B7159E77ECF}"/>
                  </a:ext>
                </a:extLst>
              </p:cNvPr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" name="Google Shape;1008;p12">
              <a:extLst>
                <a:ext uri="{FF2B5EF4-FFF2-40B4-BE49-F238E27FC236}">
                  <a16:creationId xmlns:a16="http://schemas.microsoft.com/office/drawing/2014/main" id="{FA4351A3-B1CF-E73C-C445-CC4AEF3DA21B}"/>
                </a:ext>
              </a:extLst>
            </p:cNvPr>
            <p:cNvGrpSpPr/>
            <p:nvPr/>
          </p:nvGrpSpPr>
          <p:grpSpPr>
            <a:xfrm>
              <a:off x="5617029" y="3348813"/>
              <a:ext cx="937623" cy="182880"/>
              <a:chOff x="5617029" y="812799"/>
              <a:chExt cx="937623" cy="182880"/>
            </a:xfrm>
          </p:grpSpPr>
          <p:sp>
            <p:nvSpPr>
              <p:cNvPr id="40" name="Google Shape;1009;p12">
                <a:extLst>
                  <a:ext uri="{FF2B5EF4-FFF2-40B4-BE49-F238E27FC236}">
                    <a16:creationId xmlns:a16="http://schemas.microsoft.com/office/drawing/2014/main" id="{FD6E8992-5BB8-8D38-67FF-16EB046D6386}"/>
                  </a:ext>
                </a:extLst>
              </p:cNvPr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1010;p12">
                <a:extLst>
                  <a:ext uri="{FF2B5EF4-FFF2-40B4-BE49-F238E27FC236}">
                    <a16:creationId xmlns:a16="http://schemas.microsoft.com/office/drawing/2014/main" id="{29A1153E-34C4-B586-AE1F-DA106863C4B2}"/>
                  </a:ext>
                </a:extLst>
              </p:cNvPr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1011;p12">
                <a:extLst>
                  <a:ext uri="{FF2B5EF4-FFF2-40B4-BE49-F238E27FC236}">
                    <a16:creationId xmlns:a16="http://schemas.microsoft.com/office/drawing/2014/main" id="{3F3C3443-0106-D513-0FF9-408FC7013CED}"/>
                  </a:ext>
                </a:extLst>
              </p:cNvPr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" name="Google Shape;1012;p12">
              <a:extLst>
                <a:ext uri="{FF2B5EF4-FFF2-40B4-BE49-F238E27FC236}">
                  <a16:creationId xmlns:a16="http://schemas.microsoft.com/office/drawing/2014/main" id="{9B2F42C0-9150-AE7E-AB3C-E6BA0000E859}"/>
                </a:ext>
              </a:extLst>
            </p:cNvPr>
            <p:cNvGrpSpPr/>
            <p:nvPr/>
          </p:nvGrpSpPr>
          <p:grpSpPr>
            <a:xfrm>
              <a:off x="5617029" y="3771482"/>
              <a:ext cx="937623" cy="182880"/>
              <a:chOff x="5617029" y="812799"/>
              <a:chExt cx="937623" cy="182880"/>
            </a:xfrm>
          </p:grpSpPr>
          <p:sp>
            <p:nvSpPr>
              <p:cNvPr id="37" name="Google Shape;1013;p12">
                <a:extLst>
                  <a:ext uri="{FF2B5EF4-FFF2-40B4-BE49-F238E27FC236}">
                    <a16:creationId xmlns:a16="http://schemas.microsoft.com/office/drawing/2014/main" id="{B1F6329A-21F9-77E2-8328-98B7085913BC}"/>
                  </a:ext>
                </a:extLst>
              </p:cNvPr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1014;p12">
                <a:extLst>
                  <a:ext uri="{FF2B5EF4-FFF2-40B4-BE49-F238E27FC236}">
                    <a16:creationId xmlns:a16="http://schemas.microsoft.com/office/drawing/2014/main" id="{F10FC2FA-F24D-0609-0F1F-9DB7F4F29CBE}"/>
                  </a:ext>
                </a:extLst>
              </p:cNvPr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1015;p12">
                <a:extLst>
                  <a:ext uri="{FF2B5EF4-FFF2-40B4-BE49-F238E27FC236}">
                    <a16:creationId xmlns:a16="http://schemas.microsoft.com/office/drawing/2014/main" id="{87C6E193-BB46-371D-BF64-EC68D9C33EC2}"/>
                  </a:ext>
                </a:extLst>
              </p:cNvPr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" name="Google Shape;1016;p12">
              <a:extLst>
                <a:ext uri="{FF2B5EF4-FFF2-40B4-BE49-F238E27FC236}">
                  <a16:creationId xmlns:a16="http://schemas.microsoft.com/office/drawing/2014/main" id="{1056FFCD-F052-A6E5-BD63-5BFF6BD003E3}"/>
                </a:ext>
              </a:extLst>
            </p:cNvPr>
            <p:cNvGrpSpPr/>
            <p:nvPr/>
          </p:nvGrpSpPr>
          <p:grpSpPr>
            <a:xfrm>
              <a:off x="5617029" y="4194151"/>
              <a:ext cx="937623" cy="182880"/>
              <a:chOff x="5617029" y="812799"/>
              <a:chExt cx="937623" cy="182880"/>
            </a:xfrm>
          </p:grpSpPr>
          <p:sp>
            <p:nvSpPr>
              <p:cNvPr id="34" name="Google Shape;1017;p12">
                <a:extLst>
                  <a:ext uri="{FF2B5EF4-FFF2-40B4-BE49-F238E27FC236}">
                    <a16:creationId xmlns:a16="http://schemas.microsoft.com/office/drawing/2014/main" id="{E1DBEA06-F4D7-9120-A06E-4261FFA3A94B}"/>
                  </a:ext>
                </a:extLst>
              </p:cNvPr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1018;p12">
                <a:extLst>
                  <a:ext uri="{FF2B5EF4-FFF2-40B4-BE49-F238E27FC236}">
                    <a16:creationId xmlns:a16="http://schemas.microsoft.com/office/drawing/2014/main" id="{CC1E55A9-C916-2E33-3904-7263FF841E7E}"/>
                  </a:ext>
                </a:extLst>
              </p:cNvPr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1019;p12">
                <a:extLst>
                  <a:ext uri="{FF2B5EF4-FFF2-40B4-BE49-F238E27FC236}">
                    <a16:creationId xmlns:a16="http://schemas.microsoft.com/office/drawing/2014/main" id="{2C44B2E3-B824-C2F4-3532-0DF26F786333}"/>
                  </a:ext>
                </a:extLst>
              </p:cNvPr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" name="Google Shape;1020;p12">
              <a:extLst>
                <a:ext uri="{FF2B5EF4-FFF2-40B4-BE49-F238E27FC236}">
                  <a16:creationId xmlns:a16="http://schemas.microsoft.com/office/drawing/2014/main" id="{2E218C55-F564-4724-1D1A-537E0BA4B752}"/>
                </a:ext>
              </a:extLst>
            </p:cNvPr>
            <p:cNvGrpSpPr/>
            <p:nvPr/>
          </p:nvGrpSpPr>
          <p:grpSpPr>
            <a:xfrm>
              <a:off x="5617029" y="4616820"/>
              <a:ext cx="937623" cy="182880"/>
              <a:chOff x="5617029" y="812799"/>
              <a:chExt cx="937623" cy="182880"/>
            </a:xfrm>
          </p:grpSpPr>
          <p:sp>
            <p:nvSpPr>
              <p:cNvPr id="31" name="Google Shape;1021;p12">
                <a:extLst>
                  <a:ext uri="{FF2B5EF4-FFF2-40B4-BE49-F238E27FC236}">
                    <a16:creationId xmlns:a16="http://schemas.microsoft.com/office/drawing/2014/main" id="{FDC1D0D5-DF39-01D9-D2A6-DB259B5450A4}"/>
                  </a:ext>
                </a:extLst>
              </p:cNvPr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1022;p12">
                <a:extLst>
                  <a:ext uri="{FF2B5EF4-FFF2-40B4-BE49-F238E27FC236}">
                    <a16:creationId xmlns:a16="http://schemas.microsoft.com/office/drawing/2014/main" id="{94E26F9C-C6FC-7355-2BC3-30CCBC2EDFB0}"/>
                  </a:ext>
                </a:extLst>
              </p:cNvPr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1023;p12">
                <a:extLst>
                  <a:ext uri="{FF2B5EF4-FFF2-40B4-BE49-F238E27FC236}">
                    <a16:creationId xmlns:a16="http://schemas.microsoft.com/office/drawing/2014/main" id="{02827F9E-281E-3CDC-ED17-8188754593F3}"/>
                  </a:ext>
                </a:extLst>
              </p:cNvPr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" name="Google Shape;1024;p12">
              <a:extLst>
                <a:ext uri="{FF2B5EF4-FFF2-40B4-BE49-F238E27FC236}">
                  <a16:creationId xmlns:a16="http://schemas.microsoft.com/office/drawing/2014/main" id="{07E7020C-7D2B-0E50-8CB0-17E024707BE6}"/>
                </a:ext>
              </a:extLst>
            </p:cNvPr>
            <p:cNvGrpSpPr/>
            <p:nvPr/>
          </p:nvGrpSpPr>
          <p:grpSpPr>
            <a:xfrm>
              <a:off x="5617029" y="5039489"/>
              <a:ext cx="937623" cy="182880"/>
              <a:chOff x="5617029" y="812799"/>
              <a:chExt cx="937623" cy="182880"/>
            </a:xfrm>
          </p:grpSpPr>
          <p:sp>
            <p:nvSpPr>
              <p:cNvPr id="28" name="Google Shape;1025;p12">
                <a:extLst>
                  <a:ext uri="{FF2B5EF4-FFF2-40B4-BE49-F238E27FC236}">
                    <a16:creationId xmlns:a16="http://schemas.microsoft.com/office/drawing/2014/main" id="{0EFFF235-CD0D-3F4F-5555-99F47139C4A4}"/>
                  </a:ext>
                </a:extLst>
              </p:cNvPr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1026;p12">
                <a:extLst>
                  <a:ext uri="{FF2B5EF4-FFF2-40B4-BE49-F238E27FC236}">
                    <a16:creationId xmlns:a16="http://schemas.microsoft.com/office/drawing/2014/main" id="{DA7A4A0B-D3E6-F683-35C6-5B6F1C0F3FBF}"/>
                  </a:ext>
                </a:extLst>
              </p:cNvPr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1027;p12">
                <a:extLst>
                  <a:ext uri="{FF2B5EF4-FFF2-40B4-BE49-F238E27FC236}">
                    <a16:creationId xmlns:a16="http://schemas.microsoft.com/office/drawing/2014/main" id="{50936100-633C-3687-4563-258E2F1CBE7C}"/>
                  </a:ext>
                </a:extLst>
              </p:cNvPr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1028;p12">
              <a:extLst>
                <a:ext uri="{FF2B5EF4-FFF2-40B4-BE49-F238E27FC236}">
                  <a16:creationId xmlns:a16="http://schemas.microsoft.com/office/drawing/2014/main" id="{05ED6108-E3EB-9DC9-A0C6-DB11141A21F1}"/>
                </a:ext>
              </a:extLst>
            </p:cNvPr>
            <p:cNvGrpSpPr/>
            <p:nvPr/>
          </p:nvGrpSpPr>
          <p:grpSpPr>
            <a:xfrm>
              <a:off x="5617029" y="5462158"/>
              <a:ext cx="937623" cy="182880"/>
              <a:chOff x="5617029" y="812799"/>
              <a:chExt cx="937623" cy="182880"/>
            </a:xfrm>
          </p:grpSpPr>
          <p:sp>
            <p:nvSpPr>
              <p:cNvPr id="25" name="Google Shape;1029;p12">
                <a:extLst>
                  <a:ext uri="{FF2B5EF4-FFF2-40B4-BE49-F238E27FC236}">
                    <a16:creationId xmlns:a16="http://schemas.microsoft.com/office/drawing/2014/main" id="{EC78BD50-AB83-5076-1459-643BE644765C}"/>
                  </a:ext>
                </a:extLst>
              </p:cNvPr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1030;p12">
                <a:extLst>
                  <a:ext uri="{FF2B5EF4-FFF2-40B4-BE49-F238E27FC236}">
                    <a16:creationId xmlns:a16="http://schemas.microsoft.com/office/drawing/2014/main" id="{ACF156ED-74C7-7ED3-F6C4-0C016DF217AE}"/>
                  </a:ext>
                </a:extLst>
              </p:cNvPr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1031;p12">
                <a:extLst>
                  <a:ext uri="{FF2B5EF4-FFF2-40B4-BE49-F238E27FC236}">
                    <a16:creationId xmlns:a16="http://schemas.microsoft.com/office/drawing/2014/main" id="{63FFFD0F-968D-E8BC-697A-0D17A49945E9}"/>
                  </a:ext>
                </a:extLst>
              </p:cNvPr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1032;p12">
              <a:extLst>
                <a:ext uri="{FF2B5EF4-FFF2-40B4-BE49-F238E27FC236}">
                  <a16:creationId xmlns:a16="http://schemas.microsoft.com/office/drawing/2014/main" id="{7DAABDEA-FB01-316B-5433-46D8D433A850}"/>
                </a:ext>
              </a:extLst>
            </p:cNvPr>
            <p:cNvGrpSpPr/>
            <p:nvPr/>
          </p:nvGrpSpPr>
          <p:grpSpPr>
            <a:xfrm>
              <a:off x="5617029" y="5884824"/>
              <a:ext cx="937623" cy="182880"/>
              <a:chOff x="5617029" y="812799"/>
              <a:chExt cx="937623" cy="182880"/>
            </a:xfrm>
          </p:grpSpPr>
          <p:sp>
            <p:nvSpPr>
              <p:cNvPr id="22" name="Google Shape;1033;p12">
                <a:extLst>
                  <a:ext uri="{FF2B5EF4-FFF2-40B4-BE49-F238E27FC236}">
                    <a16:creationId xmlns:a16="http://schemas.microsoft.com/office/drawing/2014/main" id="{405A9F7B-D8E3-A771-06F1-0CD6D97D7AD8}"/>
                  </a:ext>
                </a:extLst>
              </p:cNvPr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1034;p12">
                <a:extLst>
                  <a:ext uri="{FF2B5EF4-FFF2-40B4-BE49-F238E27FC236}">
                    <a16:creationId xmlns:a16="http://schemas.microsoft.com/office/drawing/2014/main" id="{F5582BDA-8034-3C40-C454-D56CA56A5D09}"/>
                  </a:ext>
                </a:extLst>
              </p:cNvPr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1035;p12">
                <a:extLst>
                  <a:ext uri="{FF2B5EF4-FFF2-40B4-BE49-F238E27FC236}">
                    <a16:creationId xmlns:a16="http://schemas.microsoft.com/office/drawing/2014/main" id="{0EF89B9F-2871-CDE3-DDEB-9F5DBF170301}"/>
                  </a:ext>
                </a:extLst>
              </p:cNvPr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1" name="Google Shape;1036;p12">
            <a:extLst>
              <a:ext uri="{FF2B5EF4-FFF2-40B4-BE49-F238E27FC236}">
                <a16:creationId xmlns:a16="http://schemas.microsoft.com/office/drawing/2014/main" id="{17B99697-80A4-7828-FA95-44F3875C9CB9}"/>
              </a:ext>
            </a:extLst>
          </p:cNvPr>
          <p:cNvGrpSpPr/>
          <p:nvPr/>
        </p:nvGrpSpPr>
        <p:grpSpPr>
          <a:xfrm>
            <a:off x="6338196" y="1383318"/>
            <a:ext cx="4288972" cy="4649614"/>
            <a:chOff x="6190346" y="1235468"/>
            <a:chExt cx="4288972" cy="4649614"/>
          </a:xfrm>
        </p:grpSpPr>
        <p:cxnSp>
          <p:nvCxnSpPr>
            <p:cNvPr id="62" name="Google Shape;1037;p12">
              <a:extLst>
                <a:ext uri="{FF2B5EF4-FFF2-40B4-BE49-F238E27FC236}">
                  <a16:creationId xmlns:a16="http://schemas.microsoft.com/office/drawing/2014/main" id="{4802E2C6-2FD1-BB09-8925-4D473BD6A404}"/>
                </a:ext>
              </a:extLst>
            </p:cNvPr>
            <p:cNvCxnSpPr>
              <a:cxnSpLocks/>
            </p:cNvCxnSpPr>
            <p:nvPr/>
          </p:nvCxnSpPr>
          <p:spPr>
            <a:xfrm>
              <a:off x="6190346" y="1235468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1038;p12">
              <a:extLst>
                <a:ext uri="{FF2B5EF4-FFF2-40B4-BE49-F238E27FC236}">
                  <a16:creationId xmlns:a16="http://schemas.microsoft.com/office/drawing/2014/main" id="{76B059EC-A389-3C9F-EE80-6D8F0361D3FD}"/>
                </a:ext>
              </a:extLst>
            </p:cNvPr>
            <p:cNvCxnSpPr>
              <a:cxnSpLocks/>
            </p:cNvCxnSpPr>
            <p:nvPr/>
          </p:nvCxnSpPr>
          <p:spPr>
            <a:xfrm>
              <a:off x="6190346" y="1752092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0" name="Google Shape;1039;p12">
              <a:extLst>
                <a:ext uri="{FF2B5EF4-FFF2-40B4-BE49-F238E27FC236}">
                  <a16:creationId xmlns:a16="http://schemas.microsoft.com/office/drawing/2014/main" id="{4DAF44BE-7755-27EC-7049-4D4669B8E293}"/>
                </a:ext>
              </a:extLst>
            </p:cNvPr>
            <p:cNvCxnSpPr>
              <a:cxnSpLocks/>
            </p:cNvCxnSpPr>
            <p:nvPr/>
          </p:nvCxnSpPr>
          <p:spPr>
            <a:xfrm>
              <a:off x="6190346" y="2268716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1" name="Google Shape;1040;p12">
              <a:extLst>
                <a:ext uri="{FF2B5EF4-FFF2-40B4-BE49-F238E27FC236}">
                  <a16:creationId xmlns:a16="http://schemas.microsoft.com/office/drawing/2014/main" id="{AACD9119-5F29-3952-7F43-80E8BDAFDF2A}"/>
                </a:ext>
              </a:extLst>
            </p:cNvPr>
            <p:cNvCxnSpPr>
              <a:cxnSpLocks/>
            </p:cNvCxnSpPr>
            <p:nvPr/>
          </p:nvCxnSpPr>
          <p:spPr>
            <a:xfrm>
              <a:off x="6190346" y="2785340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2" name="Google Shape;1041;p12">
              <a:extLst>
                <a:ext uri="{FF2B5EF4-FFF2-40B4-BE49-F238E27FC236}">
                  <a16:creationId xmlns:a16="http://schemas.microsoft.com/office/drawing/2014/main" id="{72097B8F-CC17-1CB2-004D-251A9D63712F}"/>
                </a:ext>
              </a:extLst>
            </p:cNvPr>
            <p:cNvCxnSpPr>
              <a:cxnSpLocks/>
            </p:cNvCxnSpPr>
            <p:nvPr/>
          </p:nvCxnSpPr>
          <p:spPr>
            <a:xfrm>
              <a:off x="6190346" y="3301964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3" name="Google Shape;1042;p12">
              <a:extLst>
                <a:ext uri="{FF2B5EF4-FFF2-40B4-BE49-F238E27FC236}">
                  <a16:creationId xmlns:a16="http://schemas.microsoft.com/office/drawing/2014/main" id="{4868704E-2E2A-721C-3EE2-8DDBE78180CC}"/>
                </a:ext>
              </a:extLst>
            </p:cNvPr>
            <p:cNvCxnSpPr>
              <a:cxnSpLocks/>
            </p:cNvCxnSpPr>
            <p:nvPr/>
          </p:nvCxnSpPr>
          <p:spPr>
            <a:xfrm>
              <a:off x="6190346" y="3818588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4" name="Google Shape;1043;p12">
              <a:extLst>
                <a:ext uri="{FF2B5EF4-FFF2-40B4-BE49-F238E27FC236}">
                  <a16:creationId xmlns:a16="http://schemas.microsoft.com/office/drawing/2014/main" id="{17E83A11-A5EE-1E53-C209-0126AE46DCE9}"/>
                </a:ext>
              </a:extLst>
            </p:cNvPr>
            <p:cNvCxnSpPr>
              <a:cxnSpLocks/>
            </p:cNvCxnSpPr>
            <p:nvPr/>
          </p:nvCxnSpPr>
          <p:spPr>
            <a:xfrm>
              <a:off x="6190346" y="4335212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4" name="Google Shape;1044;p12">
              <a:extLst>
                <a:ext uri="{FF2B5EF4-FFF2-40B4-BE49-F238E27FC236}">
                  <a16:creationId xmlns:a16="http://schemas.microsoft.com/office/drawing/2014/main" id="{54AEE20D-6862-CE5D-8C50-77876B2AD4C2}"/>
                </a:ext>
              </a:extLst>
            </p:cNvPr>
            <p:cNvCxnSpPr>
              <a:cxnSpLocks/>
            </p:cNvCxnSpPr>
            <p:nvPr/>
          </p:nvCxnSpPr>
          <p:spPr>
            <a:xfrm>
              <a:off x="6190346" y="4851836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5" name="Google Shape;1045;p12">
              <a:extLst>
                <a:ext uri="{FF2B5EF4-FFF2-40B4-BE49-F238E27FC236}">
                  <a16:creationId xmlns:a16="http://schemas.microsoft.com/office/drawing/2014/main" id="{8BA1F7A1-2490-4188-801A-965A66A6ECAC}"/>
                </a:ext>
              </a:extLst>
            </p:cNvPr>
            <p:cNvCxnSpPr>
              <a:cxnSpLocks/>
            </p:cNvCxnSpPr>
            <p:nvPr/>
          </p:nvCxnSpPr>
          <p:spPr>
            <a:xfrm>
              <a:off x="6190346" y="5368460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6" name="Google Shape;1046;p12">
              <a:extLst>
                <a:ext uri="{FF2B5EF4-FFF2-40B4-BE49-F238E27FC236}">
                  <a16:creationId xmlns:a16="http://schemas.microsoft.com/office/drawing/2014/main" id="{B7D1A91A-7FE8-7241-0DF4-ED66946C78E6}"/>
                </a:ext>
              </a:extLst>
            </p:cNvPr>
            <p:cNvCxnSpPr>
              <a:cxnSpLocks/>
            </p:cNvCxnSpPr>
            <p:nvPr/>
          </p:nvCxnSpPr>
          <p:spPr>
            <a:xfrm>
              <a:off x="6190346" y="5885082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57" name="Google Shape;1047;p12">
            <a:extLst>
              <a:ext uri="{FF2B5EF4-FFF2-40B4-BE49-F238E27FC236}">
                <a16:creationId xmlns:a16="http://schemas.microsoft.com/office/drawing/2014/main" id="{9418817B-22FB-DCB6-1B4B-20FC1BEB1D1D}"/>
              </a:ext>
            </a:extLst>
          </p:cNvPr>
          <p:cNvSpPr txBox="1"/>
          <p:nvPr/>
        </p:nvSpPr>
        <p:spPr>
          <a:xfrm>
            <a:off x="2237489" y="3136118"/>
            <a:ext cx="350798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NEXT STEPS!</a:t>
            </a:r>
            <a:endParaRPr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58" name="Google Shape;1048;p12">
            <a:extLst>
              <a:ext uri="{FF2B5EF4-FFF2-40B4-BE49-F238E27FC236}">
                <a16:creationId xmlns:a16="http://schemas.microsoft.com/office/drawing/2014/main" id="{424B35BC-EFAD-10A5-A2B6-929A51E6EAB4}"/>
              </a:ext>
            </a:extLst>
          </p:cNvPr>
          <p:cNvSpPr txBox="1"/>
          <p:nvPr/>
        </p:nvSpPr>
        <p:spPr>
          <a:xfrm>
            <a:off x="2082014" y="1592260"/>
            <a:ext cx="1026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50;p12">
            <a:extLst>
              <a:ext uri="{FF2B5EF4-FFF2-40B4-BE49-F238E27FC236}">
                <a16:creationId xmlns:a16="http://schemas.microsoft.com/office/drawing/2014/main" id="{B37E053F-9C68-78A2-9117-57790B5D19B5}"/>
              </a:ext>
            </a:extLst>
          </p:cNvPr>
          <p:cNvSpPr txBox="1"/>
          <p:nvPr/>
        </p:nvSpPr>
        <p:spPr>
          <a:xfrm>
            <a:off x="2082014" y="2995082"/>
            <a:ext cx="1026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51;p12">
            <a:extLst>
              <a:ext uri="{FF2B5EF4-FFF2-40B4-BE49-F238E27FC236}">
                <a16:creationId xmlns:a16="http://schemas.microsoft.com/office/drawing/2014/main" id="{CD8EF9A7-68E7-F87A-EE79-A76DE88BC811}"/>
              </a:ext>
            </a:extLst>
          </p:cNvPr>
          <p:cNvSpPr txBox="1"/>
          <p:nvPr/>
        </p:nvSpPr>
        <p:spPr>
          <a:xfrm>
            <a:off x="3080516" y="1592260"/>
            <a:ext cx="253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52;p12">
            <a:extLst>
              <a:ext uri="{FF2B5EF4-FFF2-40B4-BE49-F238E27FC236}">
                <a16:creationId xmlns:a16="http://schemas.microsoft.com/office/drawing/2014/main" id="{F4585782-CCE0-C4F1-C177-6F3A6BD08A77}"/>
              </a:ext>
            </a:extLst>
          </p:cNvPr>
          <p:cNvSpPr txBox="1"/>
          <p:nvPr/>
        </p:nvSpPr>
        <p:spPr>
          <a:xfrm>
            <a:off x="3108008" y="2958335"/>
            <a:ext cx="24702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063" name="Google Shape;1053;p12">
            <a:extLst>
              <a:ext uri="{FF2B5EF4-FFF2-40B4-BE49-F238E27FC236}">
                <a16:creationId xmlns:a16="http://schemas.microsoft.com/office/drawing/2014/main" id="{B4BB01D1-EDF0-279A-9B4E-4E24D49316F7}"/>
              </a:ext>
            </a:extLst>
          </p:cNvPr>
          <p:cNvSpPr txBox="1"/>
          <p:nvPr/>
        </p:nvSpPr>
        <p:spPr>
          <a:xfrm>
            <a:off x="2103784" y="4809465"/>
            <a:ext cx="3537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TextBox 966">
            <a:extLst>
              <a:ext uri="{FF2B5EF4-FFF2-40B4-BE49-F238E27FC236}">
                <a16:creationId xmlns:a16="http://schemas.microsoft.com/office/drawing/2014/main" id="{AF576489-8C61-588A-2A0E-895E8DFC7962}"/>
              </a:ext>
            </a:extLst>
          </p:cNvPr>
          <p:cNvSpPr txBox="1"/>
          <p:nvPr/>
        </p:nvSpPr>
        <p:spPr>
          <a:xfrm>
            <a:off x="6882618" y="1414086"/>
            <a:ext cx="3630276" cy="3100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endParaRPr lang="en-US" sz="2000" dirty="0"/>
          </a:p>
          <a:p>
            <a:pPr algn="ctr">
              <a:lnSpc>
                <a:spcPts val="4000"/>
              </a:lnSpc>
            </a:pPr>
            <a:r>
              <a:rPr lang="en-US" sz="2000" dirty="0"/>
              <a:t>KEEP LEARNING</a:t>
            </a:r>
          </a:p>
          <a:p>
            <a:pPr algn="ctr">
              <a:lnSpc>
                <a:spcPts val="4000"/>
              </a:lnSpc>
            </a:pPr>
            <a:endParaRPr lang="en-US" sz="2000" dirty="0"/>
          </a:p>
          <a:p>
            <a:pPr algn="ctr">
              <a:lnSpc>
                <a:spcPts val="4000"/>
              </a:lnSpc>
            </a:pPr>
            <a:r>
              <a:rPr lang="en-US" sz="2000" dirty="0"/>
              <a:t>COLLABORATE</a:t>
            </a:r>
          </a:p>
          <a:p>
            <a:pPr algn="ctr">
              <a:lnSpc>
                <a:spcPts val="4000"/>
              </a:lnSpc>
            </a:pPr>
            <a:endParaRPr lang="en-US" sz="2000" dirty="0"/>
          </a:p>
          <a:p>
            <a:pPr algn="ctr">
              <a:lnSpc>
                <a:spcPts val="4000"/>
              </a:lnSpc>
            </a:pPr>
            <a:r>
              <a:rPr lang="en-US" sz="2000" dirty="0"/>
              <a:t>STAY IN TOUCH!</a:t>
            </a:r>
          </a:p>
        </p:txBody>
      </p:sp>
    </p:spTree>
    <p:extLst>
      <p:ext uri="{BB962C8B-B14F-4D97-AF65-F5344CB8AC3E}">
        <p14:creationId xmlns:p14="http://schemas.microsoft.com/office/powerpoint/2010/main" val="6402756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Shape 2081">
            <a:extLst>
              <a:ext uri="{FF2B5EF4-FFF2-40B4-BE49-F238E27FC236}">
                <a16:creationId xmlns:a16="http://schemas.microsoft.com/office/drawing/2014/main" id="{C287CC9E-3679-F3B7-5473-7B9C293CC5EE}"/>
              </a:ext>
            </a:extLst>
          </p:cNvPr>
          <p:cNvGrpSpPr/>
          <p:nvPr/>
        </p:nvGrpSpPr>
        <p:grpSpPr>
          <a:xfrm>
            <a:off x="2346637" y="1264639"/>
            <a:ext cx="8814699" cy="4796796"/>
            <a:chOff x="5192873" y="667349"/>
            <a:chExt cx="5190571" cy="2376661"/>
          </a:xfrm>
        </p:grpSpPr>
        <p:sp>
          <p:nvSpPr>
            <p:cNvPr id="17" name="Shape 2082">
              <a:extLst>
                <a:ext uri="{FF2B5EF4-FFF2-40B4-BE49-F238E27FC236}">
                  <a16:creationId xmlns:a16="http://schemas.microsoft.com/office/drawing/2014/main" id="{1CEED600-DD53-5257-15E1-BD800D34A5C6}"/>
                </a:ext>
              </a:extLst>
            </p:cNvPr>
            <p:cNvSpPr/>
            <p:nvPr/>
          </p:nvSpPr>
          <p:spPr>
            <a:xfrm>
              <a:off x="5192873" y="667349"/>
              <a:ext cx="5190571" cy="2376661"/>
            </a:xfrm>
            <a:prstGeom prst="roundRect">
              <a:avLst>
                <a:gd name="adj" fmla="val 399"/>
              </a:avLst>
            </a:prstGeom>
            <a:solidFill>
              <a:srgbClr val="F6F6F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" name="Shape 2083">
              <a:extLst>
                <a:ext uri="{FF2B5EF4-FFF2-40B4-BE49-F238E27FC236}">
                  <a16:creationId xmlns:a16="http://schemas.microsoft.com/office/drawing/2014/main" id="{0E945D26-3BE8-D73B-2BAA-B7E844E2ED90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326825" y="762835"/>
              <a:ext cx="1417320" cy="1809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689CDF9-C7B2-D69C-DDBE-9577A69BC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789" y="3241126"/>
            <a:ext cx="685391" cy="645074"/>
          </a:xfrm>
          <a:prstGeom prst="rect">
            <a:avLst/>
          </a:prstGeom>
        </p:spPr>
      </p:pic>
      <p:grpSp>
        <p:nvGrpSpPr>
          <p:cNvPr id="7" name="Shape 1468">
            <a:extLst>
              <a:ext uri="{FF2B5EF4-FFF2-40B4-BE49-F238E27FC236}">
                <a16:creationId xmlns:a16="http://schemas.microsoft.com/office/drawing/2014/main" id="{2B490671-6EAD-215A-EDB0-34AFE1FCDC1F}"/>
              </a:ext>
            </a:extLst>
          </p:cNvPr>
          <p:cNvGrpSpPr/>
          <p:nvPr/>
        </p:nvGrpSpPr>
        <p:grpSpPr>
          <a:xfrm>
            <a:off x="9969390" y="1639393"/>
            <a:ext cx="840807" cy="386887"/>
            <a:chOff x="4920419" y="955949"/>
            <a:chExt cx="840807" cy="386887"/>
          </a:xfrm>
        </p:grpSpPr>
        <p:sp>
          <p:nvSpPr>
            <p:cNvPr id="8" name="Shape 1469">
              <a:extLst>
                <a:ext uri="{FF2B5EF4-FFF2-40B4-BE49-F238E27FC236}">
                  <a16:creationId xmlns:a16="http://schemas.microsoft.com/office/drawing/2014/main" id="{378B8BCB-4429-C717-3A76-C911340436F5}"/>
                </a:ext>
              </a:extLst>
            </p:cNvPr>
            <p:cNvSpPr/>
            <p:nvPr/>
          </p:nvSpPr>
          <p:spPr>
            <a:xfrm>
              <a:off x="4920419" y="955949"/>
              <a:ext cx="840807" cy="386887"/>
            </a:xfrm>
            <a:prstGeom prst="roundRect">
              <a:avLst>
                <a:gd name="adj" fmla="val 1674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dist="6350" dir="5400000" algn="ctr" rotWithShape="0">
                <a:schemeClr val="dk1">
                  <a:alpha val="44705"/>
                </a:schemeClr>
              </a:outerShdw>
            </a:effectLst>
          </p:spPr>
          <p:txBody>
            <a:bodyPr lIns="429750" tIns="118850" rIns="45700" bIns="1463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57575"/>
                </a:buClr>
                <a:buSzPct val="25000"/>
                <a:buFont typeface="Roboto"/>
                <a:buNone/>
              </a:pPr>
              <a:r>
                <a:rPr lang="en-US" sz="700" b="0" i="0" u="none" strike="noStrike" cap="none" dirty="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BigQuery</a:t>
              </a:r>
            </a:p>
          </p:txBody>
        </p:sp>
        <p:pic>
          <p:nvPicPr>
            <p:cNvPr id="9" name="Shape 1470" descr="BigQuery.png">
              <a:extLst>
                <a:ext uri="{FF2B5EF4-FFF2-40B4-BE49-F238E27FC236}">
                  <a16:creationId xmlns:a16="http://schemas.microsoft.com/office/drawing/2014/main" id="{15D605E6-4E00-059A-ECCE-F43A4883EC3E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5076" b="5076"/>
            <a:stretch/>
          </p:blipFill>
          <p:spPr>
            <a:xfrm>
              <a:off x="4965123" y="1021709"/>
              <a:ext cx="274200" cy="24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" name="Shape 1482">
            <a:extLst>
              <a:ext uri="{FF2B5EF4-FFF2-40B4-BE49-F238E27FC236}">
                <a16:creationId xmlns:a16="http://schemas.microsoft.com/office/drawing/2014/main" id="{14CECE0A-8E42-2EE9-5EB4-BDFC9D51D858}"/>
              </a:ext>
            </a:extLst>
          </p:cNvPr>
          <p:cNvGrpSpPr/>
          <p:nvPr/>
        </p:nvGrpSpPr>
        <p:grpSpPr>
          <a:xfrm>
            <a:off x="4075385" y="5100342"/>
            <a:ext cx="824778" cy="382226"/>
            <a:chOff x="4914762" y="3320358"/>
            <a:chExt cx="824778" cy="382226"/>
          </a:xfrm>
        </p:grpSpPr>
        <p:sp>
          <p:nvSpPr>
            <p:cNvPr id="14" name="Shape 1483">
              <a:extLst>
                <a:ext uri="{FF2B5EF4-FFF2-40B4-BE49-F238E27FC236}">
                  <a16:creationId xmlns:a16="http://schemas.microsoft.com/office/drawing/2014/main" id="{56C8E99D-25B1-B8F6-B2E8-E6A8D8531E99}"/>
                </a:ext>
              </a:extLst>
            </p:cNvPr>
            <p:cNvSpPr/>
            <p:nvPr/>
          </p:nvSpPr>
          <p:spPr>
            <a:xfrm>
              <a:off x="4914762" y="3320358"/>
              <a:ext cx="824778" cy="382226"/>
            </a:xfrm>
            <a:prstGeom prst="roundRect">
              <a:avLst>
                <a:gd name="adj" fmla="val 1674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dist="6350" dir="5400000" algn="ctr" rotWithShape="0">
                <a:schemeClr val="dk1">
                  <a:alpha val="44705"/>
                </a:schemeClr>
              </a:outerShdw>
            </a:effectLst>
          </p:spPr>
          <p:txBody>
            <a:bodyPr lIns="429750" tIns="73150" rIns="45700" bIns="73150" anchor="ctr" anchorCtr="0">
              <a:noAutofit/>
            </a:bodyPr>
            <a:lstStyle/>
            <a:p>
              <a:pPr marL="0" marR="0" lvl="0" indent="0" algn="l" rtl="0">
                <a:lnSpc>
                  <a:spcPct val="121428"/>
                </a:lnSpc>
                <a:spcBef>
                  <a:spcPts val="200"/>
                </a:spcBef>
                <a:spcAft>
                  <a:spcPts val="0"/>
                </a:spcAft>
                <a:buClr>
                  <a:srgbClr val="757575"/>
                </a:buClr>
                <a:buSzPct val="25000"/>
                <a:buFont typeface="Roboto"/>
                <a:buNone/>
              </a:pPr>
              <a:r>
                <a:rPr lang="en-US" sz="700" b="0" i="0" u="none" strike="noStrike" cap="none" dirty="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Cloud</a:t>
              </a:r>
              <a:br>
                <a:rPr lang="en-US" sz="700" b="0" i="0" u="none" strike="noStrike" cap="none" dirty="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 b="0" i="0" u="none" strike="noStrike" cap="none" dirty="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Pub/Sub</a:t>
              </a:r>
            </a:p>
          </p:txBody>
        </p:sp>
        <p:pic>
          <p:nvPicPr>
            <p:cNvPr id="15" name="Shape 1484" descr="Cloud-PubSub.png">
              <a:extLst>
                <a:ext uri="{FF2B5EF4-FFF2-40B4-BE49-F238E27FC236}">
                  <a16:creationId xmlns:a16="http://schemas.microsoft.com/office/drawing/2014/main" id="{1D8AFCCE-5C2F-1B87-E774-19D9728CA8D0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5076" b="5076"/>
            <a:stretch/>
          </p:blipFill>
          <p:spPr>
            <a:xfrm>
              <a:off x="4959030" y="3386713"/>
              <a:ext cx="274200" cy="24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" name="Shape 5522">
            <a:extLst>
              <a:ext uri="{FF2B5EF4-FFF2-40B4-BE49-F238E27FC236}">
                <a16:creationId xmlns:a16="http://schemas.microsoft.com/office/drawing/2014/main" id="{AEBA5843-7EE5-D94A-1D3A-99140FABCE3E}"/>
              </a:ext>
            </a:extLst>
          </p:cNvPr>
          <p:cNvGrpSpPr/>
          <p:nvPr/>
        </p:nvGrpSpPr>
        <p:grpSpPr>
          <a:xfrm>
            <a:off x="3916274" y="5604141"/>
            <a:ext cx="1143000" cy="382226"/>
            <a:chOff x="2800257" y="2793299"/>
            <a:chExt cx="1143000" cy="382226"/>
          </a:xfrm>
        </p:grpSpPr>
        <p:sp>
          <p:nvSpPr>
            <p:cNvPr id="24" name="Shape 5523">
              <a:extLst>
                <a:ext uri="{FF2B5EF4-FFF2-40B4-BE49-F238E27FC236}">
                  <a16:creationId xmlns:a16="http://schemas.microsoft.com/office/drawing/2014/main" id="{F92460B1-3EBD-1249-8EAC-1FF0EEEA3095}"/>
                </a:ext>
              </a:extLst>
            </p:cNvPr>
            <p:cNvSpPr/>
            <p:nvPr/>
          </p:nvSpPr>
          <p:spPr>
            <a:xfrm>
              <a:off x="2800257" y="2793299"/>
              <a:ext cx="1143000" cy="382226"/>
            </a:xfrm>
            <a:prstGeom prst="roundRect">
              <a:avLst>
                <a:gd name="adj" fmla="val 1674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dist="6350" dir="5400000" algn="ctr" rotWithShape="0">
                <a:schemeClr val="dk1">
                  <a:alpha val="44705"/>
                </a:schemeClr>
              </a:outerShdw>
            </a:effectLst>
          </p:spPr>
          <p:txBody>
            <a:bodyPr lIns="429750" tIns="73150" rIns="45700" bIns="73150" anchor="ctr" anchorCtr="0">
              <a:noAutofit/>
            </a:bodyPr>
            <a:lstStyle/>
            <a:p>
              <a:pPr marL="0" marR="0" lvl="0" indent="0" algn="l" rtl="0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SzPct val="25000"/>
                <a:buFont typeface="Roboto"/>
                <a:buNone/>
              </a:pPr>
              <a:r>
                <a:rPr lang="en-US" sz="750" b="0" i="0" u="none" strike="noStrike" cap="none" dirty="0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Log Streaming</a:t>
              </a:r>
              <a:br>
                <a:rPr lang="en-US" sz="700" b="0" i="0" u="none" strike="noStrike" cap="none" dirty="0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 b="0" i="0" u="none" strike="noStrike" cap="none" dirty="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Cloud Pub/Sub</a:t>
              </a:r>
            </a:p>
          </p:txBody>
        </p:sp>
        <p:pic>
          <p:nvPicPr>
            <p:cNvPr id="25" name="Shape 5524" descr="Cloud-PubSub.png">
              <a:extLst>
                <a:ext uri="{FF2B5EF4-FFF2-40B4-BE49-F238E27FC236}">
                  <a16:creationId xmlns:a16="http://schemas.microsoft.com/office/drawing/2014/main" id="{8DCFB1D6-2081-7A07-4E1C-EF283B9CB023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5076" b="5076"/>
            <a:stretch/>
          </p:blipFill>
          <p:spPr>
            <a:xfrm>
              <a:off x="2844524" y="2859654"/>
              <a:ext cx="274200" cy="24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" name="Shape 5556">
            <a:extLst>
              <a:ext uri="{FF2B5EF4-FFF2-40B4-BE49-F238E27FC236}">
                <a16:creationId xmlns:a16="http://schemas.microsoft.com/office/drawing/2014/main" id="{A834875D-6DC9-7325-8EBA-CB71DB3BA647}"/>
              </a:ext>
            </a:extLst>
          </p:cNvPr>
          <p:cNvGrpSpPr/>
          <p:nvPr/>
        </p:nvGrpSpPr>
        <p:grpSpPr>
          <a:xfrm>
            <a:off x="4518374" y="2364842"/>
            <a:ext cx="1081800" cy="382200"/>
            <a:chOff x="5144424" y="1643375"/>
            <a:chExt cx="1081800" cy="382200"/>
          </a:xfrm>
        </p:grpSpPr>
        <p:sp>
          <p:nvSpPr>
            <p:cNvPr id="27" name="Shape 5557">
              <a:extLst>
                <a:ext uri="{FF2B5EF4-FFF2-40B4-BE49-F238E27FC236}">
                  <a16:creationId xmlns:a16="http://schemas.microsoft.com/office/drawing/2014/main" id="{62DD164D-40E0-19AE-D3FD-8343F643D782}"/>
                </a:ext>
              </a:extLst>
            </p:cNvPr>
            <p:cNvSpPr/>
            <p:nvPr/>
          </p:nvSpPr>
          <p:spPr>
            <a:xfrm>
              <a:off x="5144424" y="1643375"/>
              <a:ext cx="1081800" cy="382200"/>
            </a:xfrm>
            <a:prstGeom prst="roundRect">
              <a:avLst>
                <a:gd name="adj" fmla="val 1674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dist="6350" dir="5400000" algn="ctr" rotWithShape="0">
                <a:schemeClr val="dk1">
                  <a:alpha val="44705"/>
                </a:schemeClr>
              </a:outerShdw>
            </a:effectLst>
          </p:spPr>
          <p:txBody>
            <a:bodyPr lIns="429750" tIns="73150" rIns="45700" bIns="73150" anchor="ctr" anchorCtr="0">
              <a:noAutofit/>
            </a:bodyPr>
            <a:lstStyle/>
            <a:p>
              <a:pPr marL="0" marR="0" lvl="0" indent="0" algn="l" rtl="0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SzPct val="25000"/>
                <a:buFont typeface="Roboto"/>
                <a:buNone/>
              </a:pPr>
              <a:r>
                <a:rPr lang="en-US" sz="750" b="0" i="0" u="none" strike="noStrike" cap="none" dirty="0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Storage</a:t>
              </a:r>
              <a:br>
                <a:rPr lang="en-US" sz="700" b="0" i="0" u="none" strike="noStrike" cap="none" dirty="0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 b="0" i="0" u="none" strike="noStrike" cap="none" dirty="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BigQuery</a:t>
              </a:r>
            </a:p>
          </p:txBody>
        </p:sp>
        <p:pic>
          <p:nvPicPr>
            <p:cNvPr id="28" name="Shape 5558" descr="BigQuery.png">
              <a:extLst>
                <a:ext uri="{FF2B5EF4-FFF2-40B4-BE49-F238E27FC236}">
                  <a16:creationId xmlns:a16="http://schemas.microsoft.com/office/drawing/2014/main" id="{CDBFA97D-4C40-92C4-C76F-093F188EC32E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5076" b="5076"/>
            <a:stretch/>
          </p:blipFill>
          <p:spPr>
            <a:xfrm>
              <a:off x="5195628" y="1709777"/>
              <a:ext cx="274200" cy="24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" name="Shape 5419">
            <a:extLst>
              <a:ext uri="{FF2B5EF4-FFF2-40B4-BE49-F238E27FC236}">
                <a16:creationId xmlns:a16="http://schemas.microsoft.com/office/drawing/2014/main" id="{29A76496-A398-E851-016E-0FBA9B505673}"/>
              </a:ext>
            </a:extLst>
          </p:cNvPr>
          <p:cNvGrpSpPr/>
          <p:nvPr/>
        </p:nvGrpSpPr>
        <p:grpSpPr>
          <a:xfrm>
            <a:off x="2563293" y="5035463"/>
            <a:ext cx="1193124" cy="568678"/>
            <a:chOff x="5523013" y="1660770"/>
            <a:chExt cx="1193124" cy="568678"/>
          </a:xfrm>
        </p:grpSpPr>
        <p:sp>
          <p:nvSpPr>
            <p:cNvPr id="30" name="Shape 5420">
              <a:extLst>
                <a:ext uri="{FF2B5EF4-FFF2-40B4-BE49-F238E27FC236}">
                  <a16:creationId xmlns:a16="http://schemas.microsoft.com/office/drawing/2014/main" id="{2D2FF0DC-7C27-C2E5-A242-4F0C922D5C72}"/>
                </a:ext>
              </a:extLst>
            </p:cNvPr>
            <p:cNvSpPr/>
            <p:nvPr/>
          </p:nvSpPr>
          <p:spPr>
            <a:xfrm>
              <a:off x="5523013" y="1660770"/>
              <a:ext cx="1188719" cy="568678"/>
            </a:xfrm>
            <a:prstGeom prst="roundRect">
              <a:avLst>
                <a:gd name="adj" fmla="val 1674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dist="6350" dir="5400000" algn="ctr" rotWithShape="0">
                <a:schemeClr val="dk1">
                  <a:alpha val="44705"/>
                </a:schemeClr>
              </a:outerShdw>
            </a:effectLst>
          </p:spPr>
          <p:txBody>
            <a:bodyPr lIns="429750" tIns="73150" rIns="45700" bIns="256025" anchor="t" anchorCtr="0">
              <a:noAutofit/>
            </a:bodyPr>
            <a:lstStyle/>
            <a:p>
              <a:pPr marL="0" marR="0" lvl="0" indent="0" algn="l" rtl="0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SzPct val="25000"/>
                <a:buFont typeface="Roboto"/>
                <a:buNone/>
              </a:pPr>
              <a:r>
                <a:rPr lang="en-US" sz="750" b="0" i="0" u="none" strike="noStrike" cap="non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Messaging</a:t>
              </a:r>
              <a:br>
                <a:rPr lang="en-US" sz="700" b="0" i="0" u="none" strike="noStrike" cap="non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 b="0" i="0" u="none" strike="noStrike" cap="non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Cloud Pub/Sub</a:t>
              </a:r>
            </a:p>
          </p:txBody>
        </p:sp>
        <p:sp>
          <p:nvSpPr>
            <p:cNvPr id="31" name="Shape 5421">
              <a:extLst>
                <a:ext uri="{FF2B5EF4-FFF2-40B4-BE49-F238E27FC236}">
                  <a16:creationId xmlns:a16="http://schemas.microsoft.com/office/drawing/2014/main" id="{B2BD7939-23FC-765B-D5DD-9334C633138F}"/>
                </a:ext>
              </a:extLst>
            </p:cNvPr>
            <p:cNvSpPr txBox="1"/>
            <p:nvPr/>
          </p:nvSpPr>
          <p:spPr>
            <a:xfrm>
              <a:off x="5948606" y="2057862"/>
              <a:ext cx="618797" cy="10002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SzPct val="25000"/>
                <a:buFont typeface="Roboto"/>
                <a:buNone/>
              </a:pPr>
              <a:r>
                <a:rPr lang="en-US" sz="650" b="0" i="0" u="none" strike="noStrike" cap="non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Rules Actions</a:t>
              </a:r>
            </a:p>
          </p:txBody>
        </p:sp>
        <p:cxnSp>
          <p:nvCxnSpPr>
            <p:cNvPr id="32" name="Shape 5422">
              <a:extLst>
                <a:ext uri="{FF2B5EF4-FFF2-40B4-BE49-F238E27FC236}">
                  <a16:creationId xmlns:a16="http://schemas.microsoft.com/office/drawing/2014/main" id="{EC308C64-190D-B2F9-1694-36F97AFB4BB2}"/>
                </a:ext>
              </a:extLst>
            </p:cNvPr>
            <p:cNvCxnSpPr/>
            <p:nvPr/>
          </p:nvCxnSpPr>
          <p:spPr>
            <a:xfrm>
              <a:off x="5948041" y="2020050"/>
              <a:ext cx="768095" cy="0"/>
            </a:xfrm>
            <a:prstGeom prst="straightConnector1">
              <a:avLst/>
            </a:prstGeom>
            <a:noFill/>
            <a:ln w="9525" cap="flat" cmpd="sng">
              <a:solidFill>
                <a:srgbClr val="E0E0E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33" name="Shape 5423" descr="Cloud-PubSub.png">
              <a:extLst>
                <a:ext uri="{FF2B5EF4-FFF2-40B4-BE49-F238E27FC236}">
                  <a16:creationId xmlns:a16="http://schemas.microsoft.com/office/drawing/2014/main" id="{835B7241-8D7A-B4EB-4730-D4FE3FFFF932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5076" b="5076"/>
            <a:stretch/>
          </p:blipFill>
          <p:spPr>
            <a:xfrm>
              <a:off x="5571354" y="1730488"/>
              <a:ext cx="274200" cy="24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" name="Shape 5404">
            <a:extLst>
              <a:ext uri="{FF2B5EF4-FFF2-40B4-BE49-F238E27FC236}">
                <a16:creationId xmlns:a16="http://schemas.microsoft.com/office/drawing/2014/main" id="{537DD9CA-DDDD-A1AA-1AFD-A1F29E7A4C79}"/>
              </a:ext>
            </a:extLst>
          </p:cNvPr>
          <p:cNvGrpSpPr/>
          <p:nvPr/>
        </p:nvGrpSpPr>
        <p:grpSpPr>
          <a:xfrm>
            <a:off x="8375961" y="1648973"/>
            <a:ext cx="1183849" cy="568678"/>
            <a:chOff x="5528396" y="3147804"/>
            <a:chExt cx="1183849" cy="568678"/>
          </a:xfrm>
        </p:grpSpPr>
        <p:sp>
          <p:nvSpPr>
            <p:cNvPr id="35" name="Shape 5405">
              <a:extLst>
                <a:ext uri="{FF2B5EF4-FFF2-40B4-BE49-F238E27FC236}">
                  <a16:creationId xmlns:a16="http://schemas.microsoft.com/office/drawing/2014/main" id="{56DA66F7-661D-20D6-BEE7-32F662E66ABF}"/>
                </a:ext>
              </a:extLst>
            </p:cNvPr>
            <p:cNvSpPr/>
            <p:nvPr/>
          </p:nvSpPr>
          <p:spPr>
            <a:xfrm>
              <a:off x="5528396" y="3147804"/>
              <a:ext cx="1183849" cy="568678"/>
            </a:xfrm>
            <a:prstGeom prst="roundRect">
              <a:avLst>
                <a:gd name="adj" fmla="val 1674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dist="6350" dir="5400000" algn="ctr" rotWithShape="0">
                <a:schemeClr val="dk1">
                  <a:alpha val="44705"/>
                </a:schemeClr>
              </a:outerShdw>
            </a:effectLst>
          </p:spPr>
          <p:txBody>
            <a:bodyPr lIns="429750" tIns="73150" rIns="45700" bIns="256025" anchor="t" anchorCtr="0">
              <a:noAutofit/>
            </a:bodyPr>
            <a:lstStyle/>
            <a:p>
              <a:pPr marL="0" marR="0" lvl="0" indent="0" algn="l" rtl="0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SzPct val="25000"/>
                <a:buFont typeface="Roboto"/>
                <a:buNone/>
              </a:pPr>
              <a:r>
                <a:rPr lang="en-US" sz="750" b="0" i="0" u="none" strike="noStrike" cap="none" dirty="0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Data Warehouse</a:t>
              </a:r>
              <a:br>
                <a:rPr lang="en-US" sz="700" b="0" i="0" u="none" strike="noStrike" cap="none" dirty="0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 b="0" i="0" u="none" strike="noStrike" cap="none" dirty="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BigQuery</a:t>
              </a:r>
            </a:p>
          </p:txBody>
        </p:sp>
        <p:sp>
          <p:nvSpPr>
            <p:cNvPr id="36" name="Shape 5406">
              <a:extLst>
                <a:ext uri="{FF2B5EF4-FFF2-40B4-BE49-F238E27FC236}">
                  <a16:creationId xmlns:a16="http://schemas.microsoft.com/office/drawing/2014/main" id="{3A53C98F-4518-2920-9519-3CFAC1FC031B}"/>
                </a:ext>
              </a:extLst>
            </p:cNvPr>
            <p:cNvSpPr txBox="1"/>
            <p:nvPr/>
          </p:nvSpPr>
          <p:spPr>
            <a:xfrm>
              <a:off x="5953987" y="3544895"/>
              <a:ext cx="670583" cy="10002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SzPct val="25000"/>
                <a:buFont typeface="Roboto"/>
                <a:buNone/>
              </a:pPr>
              <a:r>
                <a:rPr lang="en-US" sz="650" b="0" i="0" u="none" strike="noStrike" cap="non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Execution Results</a:t>
              </a:r>
            </a:p>
          </p:txBody>
        </p:sp>
        <p:cxnSp>
          <p:nvCxnSpPr>
            <p:cNvPr id="37" name="Shape 5407">
              <a:extLst>
                <a:ext uri="{FF2B5EF4-FFF2-40B4-BE49-F238E27FC236}">
                  <a16:creationId xmlns:a16="http://schemas.microsoft.com/office/drawing/2014/main" id="{4FF3E570-832E-9D2E-DD99-40095EA2C2BA}"/>
                </a:ext>
              </a:extLst>
            </p:cNvPr>
            <p:cNvCxnSpPr/>
            <p:nvPr/>
          </p:nvCxnSpPr>
          <p:spPr>
            <a:xfrm>
              <a:off x="5953423" y="3507083"/>
              <a:ext cx="628946" cy="0"/>
            </a:xfrm>
            <a:prstGeom prst="straightConnector1">
              <a:avLst/>
            </a:prstGeom>
            <a:noFill/>
            <a:ln w="9525" cap="flat" cmpd="sng">
              <a:solidFill>
                <a:srgbClr val="E0E0E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38" name="Shape 5408" descr="BigQuery.png">
              <a:extLst>
                <a:ext uri="{FF2B5EF4-FFF2-40B4-BE49-F238E27FC236}">
                  <a16:creationId xmlns:a16="http://schemas.microsoft.com/office/drawing/2014/main" id="{A75F79BE-E3A2-2D0A-B17B-47609349E34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5076" b="5076"/>
            <a:stretch/>
          </p:blipFill>
          <p:spPr>
            <a:xfrm>
              <a:off x="5573101" y="3215688"/>
              <a:ext cx="274200" cy="24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" name="Shape 5414">
            <a:extLst>
              <a:ext uri="{FF2B5EF4-FFF2-40B4-BE49-F238E27FC236}">
                <a16:creationId xmlns:a16="http://schemas.microsoft.com/office/drawing/2014/main" id="{6DEBBAE0-9424-441F-51CA-9A80FBA70F48}"/>
              </a:ext>
            </a:extLst>
          </p:cNvPr>
          <p:cNvGrpSpPr/>
          <p:nvPr/>
        </p:nvGrpSpPr>
        <p:grpSpPr>
          <a:xfrm>
            <a:off x="4526211" y="3761852"/>
            <a:ext cx="1238842" cy="568678"/>
            <a:chOff x="3715130" y="1805858"/>
            <a:chExt cx="1238842" cy="568678"/>
          </a:xfrm>
        </p:grpSpPr>
        <p:sp>
          <p:nvSpPr>
            <p:cNvPr id="40" name="Shape 5415">
              <a:extLst>
                <a:ext uri="{FF2B5EF4-FFF2-40B4-BE49-F238E27FC236}">
                  <a16:creationId xmlns:a16="http://schemas.microsoft.com/office/drawing/2014/main" id="{D453B7BC-71F5-4C92-FCAE-2A8D759EDF5E}"/>
                </a:ext>
              </a:extLst>
            </p:cNvPr>
            <p:cNvSpPr/>
            <p:nvPr/>
          </p:nvSpPr>
          <p:spPr>
            <a:xfrm>
              <a:off x="3715130" y="1805858"/>
              <a:ext cx="1234440" cy="568678"/>
            </a:xfrm>
            <a:prstGeom prst="roundRect">
              <a:avLst>
                <a:gd name="adj" fmla="val 1674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dist="6350" dir="5400000" algn="ctr" rotWithShape="0">
                <a:schemeClr val="dk1">
                  <a:alpha val="44705"/>
                </a:schemeClr>
              </a:outerShdw>
            </a:effectLst>
          </p:spPr>
          <p:txBody>
            <a:bodyPr lIns="429750" tIns="73150" rIns="45700" bIns="256025" anchor="t" anchorCtr="0">
              <a:noAutofit/>
            </a:bodyPr>
            <a:lstStyle/>
            <a:p>
              <a:pPr marL="0" marR="0" lvl="0" indent="0" algn="l" rtl="0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SzPct val="25000"/>
                <a:buFont typeface="Roboto"/>
                <a:buNone/>
              </a:pPr>
              <a:r>
                <a:rPr lang="en-US" sz="750" b="0" i="0" u="none" strike="noStrike" cap="non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Processing</a:t>
              </a:r>
              <a:br>
                <a:rPr lang="en-US" sz="700" b="0" i="0" u="none" strike="noStrike" cap="none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 b="0" i="0" u="none" strike="noStrike" cap="none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Cloud Dataflow</a:t>
              </a:r>
            </a:p>
          </p:txBody>
        </p:sp>
        <p:sp>
          <p:nvSpPr>
            <p:cNvPr id="41" name="Shape 5416">
              <a:extLst>
                <a:ext uri="{FF2B5EF4-FFF2-40B4-BE49-F238E27FC236}">
                  <a16:creationId xmlns:a16="http://schemas.microsoft.com/office/drawing/2014/main" id="{3D60C7A6-63F6-5D21-7406-FCBCAD4B9296}"/>
                </a:ext>
              </a:extLst>
            </p:cNvPr>
            <p:cNvSpPr txBox="1"/>
            <p:nvPr/>
          </p:nvSpPr>
          <p:spPr>
            <a:xfrm>
              <a:off x="4140721" y="2202950"/>
              <a:ext cx="783959" cy="10002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E9E9E"/>
                </a:buClr>
                <a:buSzPct val="25000"/>
                <a:buFont typeface="Roboto"/>
                <a:buNone/>
              </a:pPr>
              <a:r>
                <a:rPr lang="en-US" sz="650" b="0" i="0" u="none" strike="noStrike" cap="none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Transaction Streams</a:t>
              </a:r>
            </a:p>
          </p:txBody>
        </p:sp>
        <p:cxnSp>
          <p:nvCxnSpPr>
            <p:cNvPr id="42" name="Shape 5417">
              <a:extLst>
                <a:ext uri="{FF2B5EF4-FFF2-40B4-BE49-F238E27FC236}">
                  <a16:creationId xmlns:a16="http://schemas.microsoft.com/office/drawing/2014/main" id="{9A3021D7-D87C-CEFF-3DAB-7B3683438DC7}"/>
                </a:ext>
              </a:extLst>
            </p:cNvPr>
            <p:cNvCxnSpPr/>
            <p:nvPr/>
          </p:nvCxnSpPr>
          <p:spPr>
            <a:xfrm>
              <a:off x="4140156" y="2165138"/>
              <a:ext cx="813816" cy="0"/>
            </a:xfrm>
            <a:prstGeom prst="straightConnector1">
              <a:avLst/>
            </a:prstGeom>
            <a:noFill/>
            <a:ln w="9525" cap="flat" cmpd="sng">
              <a:solidFill>
                <a:srgbClr val="E0E0E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43" name="Shape 5418" descr="Cloud-Dataflow.png">
              <a:extLst>
                <a:ext uri="{FF2B5EF4-FFF2-40B4-BE49-F238E27FC236}">
                  <a16:creationId xmlns:a16="http://schemas.microsoft.com/office/drawing/2014/main" id="{BCF8ECCF-4C74-DCAF-9A61-AB7F20B2658C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5076" b="5076"/>
            <a:stretch/>
          </p:blipFill>
          <p:spPr>
            <a:xfrm>
              <a:off x="3759835" y="1872622"/>
              <a:ext cx="274200" cy="24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" name="Shape 3576">
            <a:extLst>
              <a:ext uri="{FF2B5EF4-FFF2-40B4-BE49-F238E27FC236}">
                <a16:creationId xmlns:a16="http://schemas.microsoft.com/office/drawing/2014/main" id="{C266BFB3-CE75-E29E-395B-8AC493F1BF5D}"/>
              </a:ext>
            </a:extLst>
          </p:cNvPr>
          <p:cNvGrpSpPr/>
          <p:nvPr/>
        </p:nvGrpSpPr>
        <p:grpSpPr>
          <a:xfrm>
            <a:off x="2784880" y="3243370"/>
            <a:ext cx="1207895" cy="382226"/>
            <a:chOff x="4593144" y="2070135"/>
            <a:chExt cx="1207895" cy="382226"/>
          </a:xfrm>
        </p:grpSpPr>
        <p:sp>
          <p:nvSpPr>
            <p:cNvPr id="49" name="Shape 3577">
              <a:extLst>
                <a:ext uri="{FF2B5EF4-FFF2-40B4-BE49-F238E27FC236}">
                  <a16:creationId xmlns:a16="http://schemas.microsoft.com/office/drawing/2014/main" id="{7AB22924-5789-3142-3C54-CC79591AD536}"/>
                </a:ext>
              </a:extLst>
            </p:cNvPr>
            <p:cNvSpPr/>
            <p:nvPr/>
          </p:nvSpPr>
          <p:spPr>
            <a:xfrm>
              <a:off x="4593144" y="2070135"/>
              <a:ext cx="1207895" cy="382226"/>
            </a:xfrm>
            <a:prstGeom prst="roundRect">
              <a:avLst>
                <a:gd name="adj" fmla="val 1674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dist="6350" dir="5400000" algn="ctr" rotWithShape="0">
                <a:schemeClr val="dk1">
                  <a:alpha val="44705"/>
                </a:schemeClr>
              </a:outerShdw>
            </a:effectLst>
          </p:spPr>
          <p:txBody>
            <a:bodyPr lIns="429750" tIns="73150" rIns="45700" bIns="73150" anchor="ctr" anchorCtr="0">
              <a:noAutofit/>
            </a:bodyPr>
            <a:lstStyle/>
            <a:p>
              <a:pPr marL="0" marR="0" lvl="0" indent="0" algn="l" rtl="0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SzPct val="25000"/>
                <a:buFont typeface="Roboto"/>
                <a:buNone/>
              </a:pPr>
              <a:r>
                <a:rPr lang="en-US" sz="750" b="0" i="0" u="none" strike="noStrike" cap="none" dirty="0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IoT Topic</a:t>
              </a:r>
              <a:br>
                <a:rPr lang="en-US" sz="700" b="0" i="0" u="none" strike="noStrike" cap="none" dirty="0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 b="0" i="0" u="none" strike="noStrike" cap="none" dirty="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Cloud Pub/Sub</a:t>
              </a:r>
            </a:p>
          </p:txBody>
        </p:sp>
        <p:pic>
          <p:nvPicPr>
            <p:cNvPr id="50" name="Shape 3578" descr="Cloud-PubSub.png">
              <a:extLst>
                <a:ext uri="{FF2B5EF4-FFF2-40B4-BE49-F238E27FC236}">
                  <a16:creationId xmlns:a16="http://schemas.microsoft.com/office/drawing/2014/main" id="{540EA3D1-8C23-EBA1-3BD2-BF16518A28E5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5076" b="5076"/>
            <a:stretch/>
          </p:blipFill>
          <p:spPr>
            <a:xfrm>
              <a:off x="4637412" y="2136491"/>
              <a:ext cx="274200" cy="24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" name="Shape 3573">
            <a:extLst>
              <a:ext uri="{FF2B5EF4-FFF2-40B4-BE49-F238E27FC236}">
                <a16:creationId xmlns:a16="http://schemas.microsoft.com/office/drawing/2014/main" id="{1F0E74B9-74D2-D09C-E6CD-00F3D1984573}"/>
              </a:ext>
            </a:extLst>
          </p:cNvPr>
          <p:cNvGrpSpPr/>
          <p:nvPr/>
        </p:nvGrpSpPr>
        <p:grpSpPr>
          <a:xfrm>
            <a:off x="8557766" y="5413297"/>
            <a:ext cx="1207895" cy="382226"/>
            <a:chOff x="4593144" y="2689274"/>
            <a:chExt cx="1207895" cy="382226"/>
          </a:xfrm>
        </p:grpSpPr>
        <p:sp>
          <p:nvSpPr>
            <p:cNvPr id="52" name="Shape 3574">
              <a:extLst>
                <a:ext uri="{FF2B5EF4-FFF2-40B4-BE49-F238E27FC236}">
                  <a16:creationId xmlns:a16="http://schemas.microsoft.com/office/drawing/2014/main" id="{7D8EA43A-E6FE-12C1-C490-7F01179D2EA6}"/>
                </a:ext>
              </a:extLst>
            </p:cNvPr>
            <p:cNvSpPr/>
            <p:nvPr/>
          </p:nvSpPr>
          <p:spPr>
            <a:xfrm>
              <a:off x="4593144" y="2689274"/>
              <a:ext cx="1207895" cy="382226"/>
            </a:xfrm>
            <a:prstGeom prst="roundRect">
              <a:avLst>
                <a:gd name="adj" fmla="val 1674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dist="6350" dir="5400000" algn="ctr" rotWithShape="0">
                <a:schemeClr val="dk1">
                  <a:alpha val="44705"/>
                </a:schemeClr>
              </a:outerShdw>
            </a:effectLst>
          </p:spPr>
          <p:txBody>
            <a:bodyPr lIns="429750" tIns="73150" rIns="45700" bIns="73150" anchor="ctr" anchorCtr="0">
              <a:noAutofit/>
            </a:bodyPr>
            <a:lstStyle/>
            <a:p>
              <a:pPr marL="0" marR="0" lvl="0" indent="0" algn="l" rtl="0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SzPct val="25000"/>
                <a:buFont typeface="Roboto"/>
                <a:buNone/>
              </a:pPr>
              <a:r>
                <a:rPr lang="en-US" sz="750" b="0" i="0" u="none" strike="noStrike" cap="none" dirty="0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  <a:t>Stream Analytics</a:t>
              </a:r>
              <a:br>
                <a:rPr lang="en-US" sz="700" b="0" i="0" u="none" strike="noStrike" cap="none" dirty="0">
                  <a:solidFill>
                    <a:srgbClr val="21212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700" b="0" i="0" u="none" strike="noStrike" cap="none" dirty="0">
                  <a:solidFill>
                    <a:srgbClr val="757575"/>
                  </a:solidFill>
                  <a:latin typeface="Roboto"/>
                  <a:ea typeface="Roboto"/>
                  <a:cs typeface="Roboto"/>
                  <a:sym typeface="Roboto"/>
                </a:rPr>
                <a:t>Cloud Dataflow</a:t>
              </a:r>
            </a:p>
          </p:txBody>
        </p:sp>
        <p:pic>
          <p:nvPicPr>
            <p:cNvPr id="53" name="Shape 3575" descr="Cloud-Dataflow.png">
              <a:extLst>
                <a:ext uri="{FF2B5EF4-FFF2-40B4-BE49-F238E27FC236}">
                  <a16:creationId xmlns:a16="http://schemas.microsoft.com/office/drawing/2014/main" id="{CA05F697-4117-11F2-8195-8CB09853C8B3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5076" b="5076"/>
            <a:stretch/>
          </p:blipFill>
          <p:spPr>
            <a:xfrm>
              <a:off x="4636544" y="2756009"/>
              <a:ext cx="274200" cy="246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5" name="Picture 54" descr="A grey square with a white diamond&#10;&#10;Description automatically generated">
            <a:extLst>
              <a:ext uri="{FF2B5EF4-FFF2-40B4-BE49-F238E27FC236}">
                <a16:creationId xmlns:a16="http://schemas.microsoft.com/office/drawing/2014/main" id="{51CAFA19-8316-1367-41DB-55F8ABC318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5465" y="3778349"/>
            <a:ext cx="619125" cy="600075"/>
          </a:xfrm>
          <a:prstGeom prst="rect">
            <a:avLst/>
          </a:prstGeom>
        </p:spPr>
      </p:pic>
      <p:pic>
        <p:nvPicPr>
          <p:cNvPr id="57" name="Picture 56" descr="A black arrow pointing up&#10;&#10;Description automatically generated">
            <a:extLst>
              <a:ext uri="{FF2B5EF4-FFF2-40B4-BE49-F238E27FC236}">
                <a16:creationId xmlns:a16="http://schemas.microsoft.com/office/drawing/2014/main" id="{01AF120E-A4F9-D7A9-4C42-BB26569B96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4922" y="2217651"/>
            <a:ext cx="628650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066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2"/>
          <p:cNvSpPr/>
          <p:nvPr/>
        </p:nvSpPr>
        <p:spPr>
          <a:xfrm>
            <a:off x="1748973" y="574326"/>
            <a:ext cx="4289100" cy="5709300"/>
          </a:xfrm>
          <a:prstGeom prst="roundRect">
            <a:avLst>
              <a:gd name="adj" fmla="val 368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12"/>
          <p:cNvSpPr/>
          <p:nvPr/>
        </p:nvSpPr>
        <p:spPr>
          <a:xfrm>
            <a:off x="6190346" y="574327"/>
            <a:ext cx="4288972" cy="5709346"/>
          </a:xfrm>
          <a:prstGeom prst="roundRect">
            <a:avLst>
              <a:gd name="adj" fmla="val 368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12"/>
          <p:cNvSpPr/>
          <p:nvPr/>
        </p:nvSpPr>
        <p:spPr>
          <a:xfrm>
            <a:off x="1748973" y="571313"/>
            <a:ext cx="4288972" cy="647495"/>
          </a:xfrm>
          <a:custGeom>
            <a:avLst/>
            <a:gdLst/>
            <a:ahLst/>
            <a:cxnLst/>
            <a:rect l="l" t="t" r="r" b="b"/>
            <a:pathLst>
              <a:path w="4288972" h="647495" extrusionOk="0">
                <a:moveTo>
                  <a:pt x="157834" y="0"/>
                </a:moveTo>
                <a:lnTo>
                  <a:pt x="4131138" y="0"/>
                </a:lnTo>
                <a:cubicBezTo>
                  <a:pt x="4218307" y="0"/>
                  <a:pt x="4288972" y="70665"/>
                  <a:pt x="4288972" y="157834"/>
                </a:cubicBezTo>
                <a:lnTo>
                  <a:pt x="4288972" y="647495"/>
                </a:lnTo>
                <a:lnTo>
                  <a:pt x="0" y="647495"/>
                </a:lnTo>
                <a:lnTo>
                  <a:pt x="0" y="157834"/>
                </a:lnTo>
                <a:cubicBezTo>
                  <a:pt x="0" y="70665"/>
                  <a:pt x="70665" y="0"/>
                  <a:pt x="157834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12"/>
          <p:cNvSpPr/>
          <p:nvPr/>
        </p:nvSpPr>
        <p:spPr>
          <a:xfrm>
            <a:off x="6190346" y="573825"/>
            <a:ext cx="4288972" cy="647495"/>
          </a:xfrm>
          <a:custGeom>
            <a:avLst/>
            <a:gdLst/>
            <a:ahLst/>
            <a:cxnLst/>
            <a:rect l="l" t="t" r="r" b="b"/>
            <a:pathLst>
              <a:path w="4288972" h="647495" extrusionOk="0">
                <a:moveTo>
                  <a:pt x="157834" y="0"/>
                </a:moveTo>
                <a:lnTo>
                  <a:pt x="4131138" y="0"/>
                </a:lnTo>
                <a:cubicBezTo>
                  <a:pt x="4218307" y="0"/>
                  <a:pt x="4288972" y="70665"/>
                  <a:pt x="4288972" y="157834"/>
                </a:cubicBezTo>
                <a:lnTo>
                  <a:pt x="4288972" y="647495"/>
                </a:lnTo>
                <a:lnTo>
                  <a:pt x="0" y="647495"/>
                </a:lnTo>
                <a:lnTo>
                  <a:pt x="0" y="157834"/>
                </a:lnTo>
                <a:cubicBezTo>
                  <a:pt x="0" y="70665"/>
                  <a:pt x="70665" y="0"/>
                  <a:pt x="157834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3" name="Google Shape;983;p12"/>
          <p:cNvGrpSpPr/>
          <p:nvPr/>
        </p:nvGrpSpPr>
        <p:grpSpPr>
          <a:xfrm>
            <a:off x="5617029" y="812799"/>
            <a:ext cx="937623" cy="5254905"/>
            <a:chOff x="5617029" y="812799"/>
            <a:chExt cx="937623" cy="5254905"/>
          </a:xfrm>
        </p:grpSpPr>
        <p:grpSp>
          <p:nvGrpSpPr>
            <p:cNvPr id="984" name="Google Shape;984;p12"/>
            <p:cNvGrpSpPr/>
            <p:nvPr/>
          </p:nvGrpSpPr>
          <p:grpSpPr>
            <a:xfrm>
              <a:off x="5617029" y="812799"/>
              <a:ext cx="937623" cy="182880"/>
              <a:chOff x="5617029" y="812799"/>
              <a:chExt cx="937623" cy="182880"/>
            </a:xfrm>
          </p:grpSpPr>
          <p:sp>
            <p:nvSpPr>
              <p:cNvPr id="985" name="Google Shape;985;p12"/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6" name="Google Shape;986;p12"/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7" name="Google Shape;987;p12"/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8" name="Google Shape;988;p12"/>
            <p:cNvGrpSpPr/>
            <p:nvPr/>
          </p:nvGrpSpPr>
          <p:grpSpPr>
            <a:xfrm>
              <a:off x="5617029" y="1235468"/>
              <a:ext cx="937623" cy="182880"/>
              <a:chOff x="5617029" y="812799"/>
              <a:chExt cx="937623" cy="182880"/>
            </a:xfrm>
          </p:grpSpPr>
          <p:sp>
            <p:nvSpPr>
              <p:cNvPr id="989" name="Google Shape;989;p12"/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0" name="Google Shape;990;p12"/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1" name="Google Shape;991;p12"/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2" name="Google Shape;992;p12"/>
            <p:cNvGrpSpPr/>
            <p:nvPr/>
          </p:nvGrpSpPr>
          <p:grpSpPr>
            <a:xfrm>
              <a:off x="5617029" y="1658137"/>
              <a:ext cx="937623" cy="182880"/>
              <a:chOff x="5617029" y="812799"/>
              <a:chExt cx="937623" cy="182880"/>
            </a:xfrm>
          </p:grpSpPr>
          <p:sp>
            <p:nvSpPr>
              <p:cNvPr id="993" name="Google Shape;993;p12"/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4" name="Google Shape;994;p12"/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5" name="Google Shape;995;p12"/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6" name="Google Shape;996;p12"/>
            <p:cNvGrpSpPr/>
            <p:nvPr/>
          </p:nvGrpSpPr>
          <p:grpSpPr>
            <a:xfrm>
              <a:off x="5617029" y="2080806"/>
              <a:ext cx="937623" cy="182880"/>
              <a:chOff x="5617029" y="812799"/>
              <a:chExt cx="937623" cy="182880"/>
            </a:xfrm>
          </p:grpSpPr>
          <p:sp>
            <p:nvSpPr>
              <p:cNvPr id="997" name="Google Shape;997;p12"/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8" name="Google Shape;998;p12"/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9" name="Google Shape;999;p12"/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0" name="Google Shape;1000;p12"/>
            <p:cNvGrpSpPr/>
            <p:nvPr/>
          </p:nvGrpSpPr>
          <p:grpSpPr>
            <a:xfrm>
              <a:off x="5617029" y="2503475"/>
              <a:ext cx="937623" cy="182880"/>
              <a:chOff x="5617029" y="812799"/>
              <a:chExt cx="937623" cy="182880"/>
            </a:xfrm>
          </p:grpSpPr>
          <p:sp>
            <p:nvSpPr>
              <p:cNvPr id="1001" name="Google Shape;1001;p12"/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2" name="Google Shape;1002;p12"/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3" name="Google Shape;1003;p12"/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4" name="Google Shape;1004;p12"/>
            <p:cNvGrpSpPr/>
            <p:nvPr/>
          </p:nvGrpSpPr>
          <p:grpSpPr>
            <a:xfrm>
              <a:off x="5617029" y="2926144"/>
              <a:ext cx="937623" cy="182880"/>
              <a:chOff x="5617029" y="812799"/>
              <a:chExt cx="937623" cy="182880"/>
            </a:xfrm>
          </p:grpSpPr>
          <p:sp>
            <p:nvSpPr>
              <p:cNvPr id="1005" name="Google Shape;1005;p12"/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6" name="Google Shape;1006;p12"/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7" name="Google Shape;1007;p12"/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8" name="Google Shape;1008;p12"/>
            <p:cNvGrpSpPr/>
            <p:nvPr/>
          </p:nvGrpSpPr>
          <p:grpSpPr>
            <a:xfrm>
              <a:off x="5617029" y="3348813"/>
              <a:ext cx="937623" cy="182880"/>
              <a:chOff x="5617029" y="812799"/>
              <a:chExt cx="937623" cy="182880"/>
            </a:xfrm>
          </p:grpSpPr>
          <p:sp>
            <p:nvSpPr>
              <p:cNvPr id="1009" name="Google Shape;1009;p12"/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0" name="Google Shape;1010;p12"/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1" name="Google Shape;1011;p12"/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2" name="Google Shape;1012;p12"/>
            <p:cNvGrpSpPr/>
            <p:nvPr/>
          </p:nvGrpSpPr>
          <p:grpSpPr>
            <a:xfrm>
              <a:off x="5617029" y="3771482"/>
              <a:ext cx="937623" cy="182880"/>
              <a:chOff x="5617029" y="812799"/>
              <a:chExt cx="937623" cy="182880"/>
            </a:xfrm>
          </p:grpSpPr>
          <p:sp>
            <p:nvSpPr>
              <p:cNvPr id="1013" name="Google Shape;1013;p12"/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4" name="Google Shape;1014;p12"/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5" name="Google Shape;1015;p12"/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6" name="Google Shape;1016;p12"/>
            <p:cNvGrpSpPr/>
            <p:nvPr/>
          </p:nvGrpSpPr>
          <p:grpSpPr>
            <a:xfrm>
              <a:off x="5617029" y="4194151"/>
              <a:ext cx="937623" cy="182880"/>
              <a:chOff x="5617029" y="812799"/>
              <a:chExt cx="937623" cy="182880"/>
            </a:xfrm>
          </p:grpSpPr>
          <p:sp>
            <p:nvSpPr>
              <p:cNvPr id="1017" name="Google Shape;1017;p12"/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8" name="Google Shape;1018;p12"/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9" name="Google Shape;1019;p12"/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0" name="Google Shape;1020;p12"/>
            <p:cNvGrpSpPr/>
            <p:nvPr/>
          </p:nvGrpSpPr>
          <p:grpSpPr>
            <a:xfrm>
              <a:off x="5617029" y="4616820"/>
              <a:ext cx="937623" cy="182880"/>
              <a:chOff x="5617029" y="812799"/>
              <a:chExt cx="937623" cy="182880"/>
            </a:xfrm>
          </p:grpSpPr>
          <p:sp>
            <p:nvSpPr>
              <p:cNvPr id="1021" name="Google Shape;1021;p12"/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2" name="Google Shape;1022;p12"/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3" name="Google Shape;1023;p12"/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4" name="Google Shape;1024;p12"/>
            <p:cNvGrpSpPr/>
            <p:nvPr/>
          </p:nvGrpSpPr>
          <p:grpSpPr>
            <a:xfrm>
              <a:off x="5617029" y="5039489"/>
              <a:ext cx="937623" cy="182880"/>
              <a:chOff x="5617029" y="812799"/>
              <a:chExt cx="937623" cy="182880"/>
            </a:xfrm>
          </p:grpSpPr>
          <p:sp>
            <p:nvSpPr>
              <p:cNvPr id="1025" name="Google Shape;1025;p12"/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6" name="Google Shape;1026;p12"/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7" name="Google Shape;1027;p12"/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8" name="Google Shape;1028;p12"/>
            <p:cNvGrpSpPr/>
            <p:nvPr/>
          </p:nvGrpSpPr>
          <p:grpSpPr>
            <a:xfrm>
              <a:off x="5617029" y="5462158"/>
              <a:ext cx="937623" cy="182880"/>
              <a:chOff x="5617029" y="812799"/>
              <a:chExt cx="937623" cy="182880"/>
            </a:xfrm>
          </p:grpSpPr>
          <p:sp>
            <p:nvSpPr>
              <p:cNvPr id="1029" name="Google Shape;1029;p12"/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0" name="Google Shape;1030;p12"/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1" name="Google Shape;1031;p12"/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2" name="Google Shape;1032;p12"/>
            <p:cNvGrpSpPr/>
            <p:nvPr/>
          </p:nvGrpSpPr>
          <p:grpSpPr>
            <a:xfrm>
              <a:off x="5617029" y="5884824"/>
              <a:ext cx="937623" cy="182880"/>
              <a:chOff x="5617029" y="812799"/>
              <a:chExt cx="937623" cy="182880"/>
            </a:xfrm>
          </p:grpSpPr>
          <p:sp>
            <p:nvSpPr>
              <p:cNvPr id="1033" name="Google Shape;1033;p12"/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4" name="Google Shape;1034;p12"/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5" name="Google Shape;1035;p12"/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36" name="Google Shape;1036;p12"/>
          <p:cNvGrpSpPr/>
          <p:nvPr/>
        </p:nvGrpSpPr>
        <p:grpSpPr>
          <a:xfrm>
            <a:off x="6190346" y="1235468"/>
            <a:ext cx="4288972" cy="4649614"/>
            <a:chOff x="6190346" y="1235468"/>
            <a:chExt cx="4288972" cy="4649614"/>
          </a:xfrm>
        </p:grpSpPr>
        <p:cxnSp>
          <p:nvCxnSpPr>
            <p:cNvPr id="1037" name="Google Shape;1037;p12"/>
            <p:cNvCxnSpPr/>
            <p:nvPr/>
          </p:nvCxnSpPr>
          <p:spPr>
            <a:xfrm>
              <a:off x="6190346" y="1235468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38" name="Google Shape;1038;p12"/>
            <p:cNvCxnSpPr/>
            <p:nvPr/>
          </p:nvCxnSpPr>
          <p:spPr>
            <a:xfrm>
              <a:off x="6190346" y="1752092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39" name="Google Shape;1039;p12"/>
            <p:cNvCxnSpPr/>
            <p:nvPr/>
          </p:nvCxnSpPr>
          <p:spPr>
            <a:xfrm>
              <a:off x="6190346" y="2268716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0" name="Google Shape;1040;p12"/>
            <p:cNvCxnSpPr/>
            <p:nvPr/>
          </p:nvCxnSpPr>
          <p:spPr>
            <a:xfrm>
              <a:off x="6190346" y="2785340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1" name="Google Shape;1041;p12"/>
            <p:cNvCxnSpPr/>
            <p:nvPr/>
          </p:nvCxnSpPr>
          <p:spPr>
            <a:xfrm>
              <a:off x="6190346" y="3301964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2" name="Google Shape;1042;p12"/>
            <p:cNvCxnSpPr/>
            <p:nvPr/>
          </p:nvCxnSpPr>
          <p:spPr>
            <a:xfrm>
              <a:off x="6190346" y="3818588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3" name="Google Shape;1043;p12"/>
            <p:cNvCxnSpPr/>
            <p:nvPr/>
          </p:nvCxnSpPr>
          <p:spPr>
            <a:xfrm>
              <a:off x="6190346" y="4335212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4" name="Google Shape;1044;p12"/>
            <p:cNvCxnSpPr/>
            <p:nvPr/>
          </p:nvCxnSpPr>
          <p:spPr>
            <a:xfrm>
              <a:off x="6190346" y="4851836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5" name="Google Shape;1045;p12"/>
            <p:cNvCxnSpPr/>
            <p:nvPr/>
          </p:nvCxnSpPr>
          <p:spPr>
            <a:xfrm>
              <a:off x="6190346" y="5368460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6" name="Google Shape;1046;p12"/>
            <p:cNvCxnSpPr/>
            <p:nvPr/>
          </p:nvCxnSpPr>
          <p:spPr>
            <a:xfrm>
              <a:off x="6190346" y="5885082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47" name="Google Shape;1047;p12"/>
          <p:cNvSpPr txBox="1"/>
          <p:nvPr/>
        </p:nvSpPr>
        <p:spPr>
          <a:xfrm>
            <a:off x="7035797" y="782625"/>
            <a:ext cx="2706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8" name="Google Shape;1048;p12"/>
          <p:cNvSpPr txBox="1"/>
          <p:nvPr/>
        </p:nvSpPr>
        <p:spPr>
          <a:xfrm>
            <a:off x="1934164" y="1444410"/>
            <a:ext cx="1026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9" name="Google Shape;1049;p12"/>
          <p:cNvSpPr txBox="1"/>
          <p:nvPr/>
        </p:nvSpPr>
        <p:spPr>
          <a:xfrm>
            <a:off x="1934164" y="2145821"/>
            <a:ext cx="176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0" name="Google Shape;1050;p12"/>
          <p:cNvSpPr txBox="1"/>
          <p:nvPr/>
        </p:nvSpPr>
        <p:spPr>
          <a:xfrm>
            <a:off x="1934164" y="2847232"/>
            <a:ext cx="1026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1" name="Google Shape;1051;p12"/>
          <p:cNvSpPr txBox="1"/>
          <p:nvPr/>
        </p:nvSpPr>
        <p:spPr>
          <a:xfrm>
            <a:off x="2932666" y="1444410"/>
            <a:ext cx="253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2" name="Google Shape;1052;p12"/>
          <p:cNvSpPr txBox="1"/>
          <p:nvPr/>
        </p:nvSpPr>
        <p:spPr>
          <a:xfrm>
            <a:off x="2960158" y="2810485"/>
            <a:ext cx="24702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sp>
        <p:nvSpPr>
          <p:cNvPr id="1053" name="Google Shape;1053;p12"/>
          <p:cNvSpPr txBox="1"/>
          <p:nvPr/>
        </p:nvSpPr>
        <p:spPr>
          <a:xfrm>
            <a:off x="1955934" y="4661615"/>
            <a:ext cx="3537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965;p12">
            <a:extLst>
              <a:ext uri="{FF2B5EF4-FFF2-40B4-BE49-F238E27FC236}">
                <a16:creationId xmlns:a16="http://schemas.microsoft.com/office/drawing/2014/main" id="{737D3F9E-6B8E-21DB-4586-D9196178C0A0}"/>
              </a:ext>
            </a:extLst>
          </p:cNvPr>
          <p:cNvSpPr/>
          <p:nvPr/>
        </p:nvSpPr>
        <p:spPr>
          <a:xfrm>
            <a:off x="1744422" y="601421"/>
            <a:ext cx="4470400" cy="5950857"/>
          </a:xfrm>
          <a:prstGeom prst="roundRect">
            <a:avLst>
              <a:gd name="adj" fmla="val 3680"/>
            </a:avLst>
          </a:prstGeom>
          <a:solidFill>
            <a:srgbClr val="527D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966;p12">
            <a:extLst>
              <a:ext uri="{FF2B5EF4-FFF2-40B4-BE49-F238E27FC236}">
                <a16:creationId xmlns:a16="http://schemas.microsoft.com/office/drawing/2014/main" id="{7EE4EEE4-C052-7AF6-D42B-750A00DEEF3E}"/>
              </a:ext>
            </a:extLst>
          </p:cNvPr>
          <p:cNvSpPr/>
          <p:nvPr/>
        </p:nvSpPr>
        <p:spPr>
          <a:xfrm>
            <a:off x="6301906" y="601421"/>
            <a:ext cx="4470400" cy="5950857"/>
          </a:xfrm>
          <a:prstGeom prst="roundRect">
            <a:avLst>
              <a:gd name="adj" fmla="val 3680"/>
            </a:avLst>
          </a:prstGeom>
          <a:solidFill>
            <a:srgbClr val="527D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79;p12">
            <a:extLst>
              <a:ext uri="{FF2B5EF4-FFF2-40B4-BE49-F238E27FC236}">
                <a16:creationId xmlns:a16="http://schemas.microsoft.com/office/drawing/2014/main" id="{8FCEB183-E1F0-55F7-451E-231EB988B215}"/>
              </a:ext>
            </a:extLst>
          </p:cNvPr>
          <p:cNvSpPr/>
          <p:nvPr/>
        </p:nvSpPr>
        <p:spPr>
          <a:xfrm>
            <a:off x="1896823" y="722176"/>
            <a:ext cx="4289100" cy="5709300"/>
          </a:xfrm>
          <a:prstGeom prst="roundRect">
            <a:avLst>
              <a:gd name="adj" fmla="val 368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80;p12">
            <a:extLst>
              <a:ext uri="{FF2B5EF4-FFF2-40B4-BE49-F238E27FC236}">
                <a16:creationId xmlns:a16="http://schemas.microsoft.com/office/drawing/2014/main" id="{19359FF5-2145-E8A3-F254-C552330303CA}"/>
              </a:ext>
            </a:extLst>
          </p:cNvPr>
          <p:cNvSpPr/>
          <p:nvPr/>
        </p:nvSpPr>
        <p:spPr>
          <a:xfrm>
            <a:off x="6338196" y="722177"/>
            <a:ext cx="4288972" cy="5709346"/>
          </a:xfrm>
          <a:prstGeom prst="roundRect">
            <a:avLst>
              <a:gd name="adj" fmla="val 368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81;p12">
            <a:extLst>
              <a:ext uri="{FF2B5EF4-FFF2-40B4-BE49-F238E27FC236}">
                <a16:creationId xmlns:a16="http://schemas.microsoft.com/office/drawing/2014/main" id="{A08DBEF4-FFE6-C927-0372-1398A131D342}"/>
              </a:ext>
            </a:extLst>
          </p:cNvPr>
          <p:cNvSpPr/>
          <p:nvPr/>
        </p:nvSpPr>
        <p:spPr>
          <a:xfrm>
            <a:off x="1896823" y="719163"/>
            <a:ext cx="4288972" cy="647495"/>
          </a:xfrm>
          <a:custGeom>
            <a:avLst/>
            <a:gdLst/>
            <a:ahLst/>
            <a:cxnLst/>
            <a:rect l="l" t="t" r="r" b="b"/>
            <a:pathLst>
              <a:path w="4288972" h="647495" extrusionOk="0">
                <a:moveTo>
                  <a:pt x="157834" y="0"/>
                </a:moveTo>
                <a:lnTo>
                  <a:pt x="4131138" y="0"/>
                </a:lnTo>
                <a:cubicBezTo>
                  <a:pt x="4218307" y="0"/>
                  <a:pt x="4288972" y="70665"/>
                  <a:pt x="4288972" y="157834"/>
                </a:cubicBezTo>
                <a:lnTo>
                  <a:pt x="4288972" y="647495"/>
                </a:lnTo>
                <a:lnTo>
                  <a:pt x="0" y="647495"/>
                </a:lnTo>
                <a:lnTo>
                  <a:pt x="0" y="157834"/>
                </a:lnTo>
                <a:cubicBezTo>
                  <a:pt x="0" y="70665"/>
                  <a:pt x="70665" y="0"/>
                  <a:pt x="157834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82;p12">
            <a:extLst>
              <a:ext uri="{FF2B5EF4-FFF2-40B4-BE49-F238E27FC236}">
                <a16:creationId xmlns:a16="http://schemas.microsoft.com/office/drawing/2014/main" id="{BC2BDD49-3CE2-F4A7-0EBE-2B18E6FC9A3F}"/>
              </a:ext>
            </a:extLst>
          </p:cNvPr>
          <p:cNvSpPr/>
          <p:nvPr/>
        </p:nvSpPr>
        <p:spPr>
          <a:xfrm>
            <a:off x="6338196" y="721675"/>
            <a:ext cx="4288972" cy="647495"/>
          </a:xfrm>
          <a:custGeom>
            <a:avLst/>
            <a:gdLst/>
            <a:ahLst/>
            <a:cxnLst/>
            <a:rect l="l" t="t" r="r" b="b"/>
            <a:pathLst>
              <a:path w="4288972" h="647495" extrusionOk="0">
                <a:moveTo>
                  <a:pt x="157834" y="0"/>
                </a:moveTo>
                <a:lnTo>
                  <a:pt x="4131138" y="0"/>
                </a:lnTo>
                <a:cubicBezTo>
                  <a:pt x="4218307" y="0"/>
                  <a:pt x="4288972" y="70665"/>
                  <a:pt x="4288972" y="157834"/>
                </a:cubicBezTo>
                <a:lnTo>
                  <a:pt x="4288972" y="647495"/>
                </a:lnTo>
                <a:lnTo>
                  <a:pt x="0" y="647495"/>
                </a:lnTo>
                <a:lnTo>
                  <a:pt x="0" y="157834"/>
                </a:lnTo>
                <a:cubicBezTo>
                  <a:pt x="0" y="70665"/>
                  <a:pt x="70665" y="0"/>
                  <a:pt x="157834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" name="Google Shape;983;p12">
            <a:extLst>
              <a:ext uri="{FF2B5EF4-FFF2-40B4-BE49-F238E27FC236}">
                <a16:creationId xmlns:a16="http://schemas.microsoft.com/office/drawing/2014/main" id="{EA0B2909-41F8-46C7-F30A-90A39392A291}"/>
              </a:ext>
            </a:extLst>
          </p:cNvPr>
          <p:cNvGrpSpPr/>
          <p:nvPr/>
        </p:nvGrpSpPr>
        <p:grpSpPr>
          <a:xfrm>
            <a:off x="5764879" y="960649"/>
            <a:ext cx="937623" cy="5254905"/>
            <a:chOff x="5617029" y="812799"/>
            <a:chExt cx="937623" cy="5254905"/>
          </a:xfrm>
        </p:grpSpPr>
        <p:grpSp>
          <p:nvGrpSpPr>
            <p:cNvPr id="9" name="Google Shape;984;p12">
              <a:extLst>
                <a:ext uri="{FF2B5EF4-FFF2-40B4-BE49-F238E27FC236}">
                  <a16:creationId xmlns:a16="http://schemas.microsoft.com/office/drawing/2014/main" id="{0976CCE0-2174-9941-BFC4-28EA2F5F94E6}"/>
                </a:ext>
              </a:extLst>
            </p:cNvPr>
            <p:cNvGrpSpPr/>
            <p:nvPr/>
          </p:nvGrpSpPr>
          <p:grpSpPr>
            <a:xfrm>
              <a:off x="5617029" y="812799"/>
              <a:ext cx="937623" cy="182880"/>
              <a:chOff x="5617029" y="812799"/>
              <a:chExt cx="937623" cy="182880"/>
            </a:xfrm>
          </p:grpSpPr>
          <p:sp>
            <p:nvSpPr>
              <p:cNvPr id="58" name="Google Shape;985;p12">
                <a:extLst>
                  <a:ext uri="{FF2B5EF4-FFF2-40B4-BE49-F238E27FC236}">
                    <a16:creationId xmlns:a16="http://schemas.microsoft.com/office/drawing/2014/main" id="{7CFB6C8F-1591-1DEA-A602-D9A6C05C9A31}"/>
                  </a:ext>
                </a:extLst>
              </p:cNvPr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986;p12">
                <a:extLst>
                  <a:ext uri="{FF2B5EF4-FFF2-40B4-BE49-F238E27FC236}">
                    <a16:creationId xmlns:a16="http://schemas.microsoft.com/office/drawing/2014/main" id="{EB00644C-4D52-691A-034B-45CB446EBE16}"/>
                  </a:ext>
                </a:extLst>
              </p:cNvPr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987;p12">
                <a:extLst>
                  <a:ext uri="{FF2B5EF4-FFF2-40B4-BE49-F238E27FC236}">
                    <a16:creationId xmlns:a16="http://schemas.microsoft.com/office/drawing/2014/main" id="{3ACC4F74-2D88-6DB1-90E4-C789BECFAE52}"/>
                  </a:ext>
                </a:extLst>
              </p:cNvPr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988;p12">
              <a:extLst>
                <a:ext uri="{FF2B5EF4-FFF2-40B4-BE49-F238E27FC236}">
                  <a16:creationId xmlns:a16="http://schemas.microsoft.com/office/drawing/2014/main" id="{44F74E99-4127-7792-642F-4C4E74A657DD}"/>
                </a:ext>
              </a:extLst>
            </p:cNvPr>
            <p:cNvGrpSpPr/>
            <p:nvPr/>
          </p:nvGrpSpPr>
          <p:grpSpPr>
            <a:xfrm>
              <a:off x="5617029" y="1235468"/>
              <a:ext cx="937623" cy="182880"/>
              <a:chOff x="5617029" y="812799"/>
              <a:chExt cx="937623" cy="182880"/>
            </a:xfrm>
          </p:grpSpPr>
          <p:sp>
            <p:nvSpPr>
              <p:cNvPr id="55" name="Google Shape;989;p12">
                <a:extLst>
                  <a:ext uri="{FF2B5EF4-FFF2-40B4-BE49-F238E27FC236}">
                    <a16:creationId xmlns:a16="http://schemas.microsoft.com/office/drawing/2014/main" id="{9EDC3F8C-AB62-A63B-4E41-D1145FDDB9AA}"/>
                  </a:ext>
                </a:extLst>
              </p:cNvPr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990;p12">
                <a:extLst>
                  <a:ext uri="{FF2B5EF4-FFF2-40B4-BE49-F238E27FC236}">
                    <a16:creationId xmlns:a16="http://schemas.microsoft.com/office/drawing/2014/main" id="{A6453673-52D8-2262-3DF7-A60E92B23294}"/>
                  </a:ext>
                </a:extLst>
              </p:cNvPr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991;p12">
                <a:extLst>
                  <a:ext uri="{FF2B5EF4-FFF2-40B4-BE49-F238E27FC236}">
                    <a16:creationId xmlns:a16="http://schemas.microsoft.com/office/drawing/2014/main" id="{8F997E29-C9EF-7360-E2AD-C8CB9A32254D}"/>
                  </a:ext>
                </a:extLst>
              </p:cNvPr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" name="Google Shape;992;p12">
              <a:extLst>
                <a:ext uri="{FF2B5EF4-FFF2-40B4-BE49-F238E27FC236}">
                  <a16:creationId xmlns:a16="http://schemas.microsoft.com/office/drawing/2014/main" id="{D7B73888-71E2-8671-3F86-20FC6B1FBF88}"/>
                </a:ext>
              </a:extLst>
            </p:cNvPr>
            <p:cNvGrpSpPr/>
            <p:nvPr/>
          </p:nvGrpSpPr>
          <p:grpSpPr>
            <a:xfrm>
              <a:off x="5617029" y="1658137"/>
              <a:ext cx="937623" cy="182880"/>
              <a:chOff x="5617029" y="812799"/>
              <a:chExt cx="937623" cy="182880"/>
            </a:xfrm>
          </p:grpSpPr>
          <p:sp>
            <p:nvSpPr>
              <p:cNvPr id="52" name="Google Shape;993;p12">
                <a:extLst>
                  <a:ext uri="{FF2B5EF4-FFF2-40B4-BE49-F238E27FC236}">
                    <a16:creationId xmlns:a16="http://schemas.microsoft.com/office/drawing/2014/main" id="{2F63CB2C-03F6-8593-3C6A-8D3597E81778}"/>
                  </a:ext>
                </a:extLst>
              </p:cNvPr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994;p12">
                <a:extLst>
                  <a:ext uri="{FF2B5EF4-FFF2-40B4-BE49-F238E27FC236}">
                    <a16:creationId xmlns:a16="http://schemas.microsoft.com/office/drawing/2014/main" id="{EDE1B6C8-200D-E86A-77F1-C0D7C2B985CD}"/>
                  </a:ext>
                </a:extLst>
              </p:cNvPr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995;p12">
                <a:extLst>
                  <a:ext uri="{FF2B5EF4-FFF2-40B4-BE49-F238E27FC236}">
                    <a16:creationId xmlns:a16="http://schemas.microsoft.com/office/drawing/2014/main" id="{F25D2780-CBE6-0087-B15B-09986303A0B1}"/>
                  </a:ext>
                </a:extLst>
              </p:cNvPr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" name="Google Shape;996;p12">
              <a:extLst>
                <a:ext uri="{FF2B5EF4-FFF2-40B4-BE49-F238E27FC236}">
                  <a16:creationId xmlns:a16="http://schemas.microsoft.com/office/drawing/2014/main" id="{C98BF59A-BEE2-F9EA-9AA6-25EB7F0394DB}"/>
                </a:ext>
              </a:extLst>
            </p:cNvPr>
            <p:cNvGrpSpPr/>
            <p:nvPr/>
          </p:nvGrpSpPr>
          <p:grpSpPr>
            <a:xfrm>
              <a:off x="5617029" y="2080806"/>
              <a:ext cx="937623" cy="182880"/>
              <a:chOff x="5617029" y="812799"/>
              <a:chExt cx="937623" cy="182880"/>
            </a:xfrm>
          </p:grpSpPr>
          <p:sp>
            <p:nvSpPr>
              <p:cNvPr id="49" name="Google Shape;997;p12">
                <a:extLst>
                  <a:ext uri="{FF2B5EF4-FFF2-40B4-BE49-F238E27FC236}">
                    <a16:creationId xmlns:a16="http://schemas.microsoft.com/office/drawing/2014/main" id="{3FD7A631-5CA7-4DC4-ABE1-EAFC09241A14}"/>
                  </a:ext>
                </a:extLst>
              </p:cNvPr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998;p12">
                <a:extLst>
                  <a:ext uri="{FF2B5EF4-FFF2-40B4-BE49-F238E27FC236}">
                    <a16:creationId xmlns:a16="http://schemas.microsoft.com/office/drawing/2014/main" id="{5896DC80-F1CA-1F28-9918-51F9409D7F3A}"/>
                  </a:ext>
                </a:extLst>
              </p:cNvPr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999;p12">
                <a:extLst>
                  <a:ext uri="{FF2B5EF4-FFF2-40B4-BE49-F238E27FC236}">
                    <a16:creationId xmlns:a16="http://schemas.microsoft.com/office/drawing/2014/main" id="{7F3E04CE-8542-A1C8-EDC9-01A4801D7F5C}"/>
                  </a:ext>
                </a:extLst>
              </p:cNvPr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" name="Google Shape;1000;p12">
              <a:extLst>
                <a:ext uri="{FF2B5EF4-FFF2-40B4-BE49-F238E27FC236}">
                  <a16:creationId xmlns:a16="http://schemas.microsoft.com/office/drawing/2014/main" id="{FE887025-BD08-B71F-6657-D98601F2281F}"/>
                </a:ext>
              </a:extLst>
            </p:cNvPr>
            <p:cNvGrpSpPr/>
            <p:nvPr/>
          </p:nvGrpSpPr>
          <p:grpSpPr>
            <a:xfrm>
              <a:off x="5617029" y="2503475"/>
              <a:ext cx="937623" cy="182880"/>
              <a:chOff x="5617029" y="812799"/>
              <a:chExt cx="937623" cy="182880"/>
            </a:xfrm>
          </p:grpSpPr>
          <p:sp>
            <p:nvSpPr>
              <p:cNvPr id="46" name="Google Shape;1001;p12">
                <a:extLst>
                  <a:ext uri="{FF2B5EF4-FFF2-40B4-BE49-F238E27FC236}">
                    <a16:creationId xmlns:a16="http://schemas.microsoft.com/office/drawing/2014/main" id="{C310E5CC-49A7-39D4-8352-CE97E7B5CD88}"/>
                  </a:ext>
                </a:extLst>
              </p:cNvPr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1002;p12">
                <a:extLst>
                  <a:ext uri="{FF2B5EF4-FFF2-40B4-BE49-F238E27FC236}">
                    <a16:creationId xmlns:a16="http://schemas.microsoft.com/office/drawing/2014/main" id="{82BCBD0A-A81D-1A74-C01B-5B4306F3ACD2}"/>
                  </a:ext>
                </a:extLst>
              </p:cNvPr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1003;p12">
                <a:extLst>
                  <a:ext uri="{FF2B5EF4-FFF2-40B4-BE49-F238E27FC236}">
                    <a16:creationId xmlns:a16="http://schemas.microsoft.com/office/drawing/2014/main" id="{62AC10EC-1B70-E469-12E7-79EAFE332EAB}"/>
                  </a:ext>
                </a:extLst>
              </p:cNvPr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1004;p12">
              <a:extLst>
                <a:ext uri="{FF2B5EF4-FFF2-40B4-BE49-F238E27FC236}">
                  <a16:creationId xmlns:a16="http://schemas.microsoft.com/office/drawing/2014/main" id="{1A7226A1-51FB-A85A-6BA3-F33FA5C958B1}"/>
                </a:ext>
              </a:extLst>
            </p:cNvPr>
            <p:cNvGrpSpPr/>
            <p:nvPr/>
          </p:nvGrpSpPr>
          <p:grpSpPr>
            <a:xfrm>
              <a:off x="5617029" y="2926144"/>
              <a:ext cx="937623" cy="182880"/>
              <a:chOff x="5617029" y="812799"/>
              <a:chExt cx="937623" cy="182880"/>
            </a:xfrm>
          </p:grpSpPr>
          <p:sp>
            <p:nvSpPr>
              <p:cNvPr id="43" name="Google Shape;1005;p12">
                <a:extLst>
                  <a:ext uri="{FF2B5EF4-FFF2-40B4-BE49-F238E27FC236}">
                    <a16:creationId xmlns:a16="http://schemas.microsoft.com/office/drawing/2014/main" id="{5DAF62F1-826F-2606-8DCE-55AE2F791809}"/>
                  </a:ext>
                </a:extLst>
              </p:cNvPr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1006;p12">
                <a:extLst>
                  <a:ext uri="{FF2B5EF4-FFF2-40B4-BE49-F238E27FC236}">
                    <a16:creationId xmlns:a16="http://schemas.microsoft.com/office/drawing/2014/main" id="{E2510066-ACB8-722A-6DD4-13A8BC84C69A}"/>
                  </a:ext>
                </a:extLst>
              </p:cNvPr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1007;p12">
                <a:extLst>
                  <a:ext uri="{FF2B5EF4-FFF2-40B4-BE49-F238E27FC236}">
                    <a16:creationId xmlns:a16="http://schemas.microsoft.com/office/drawing/2014/main" id="{A4476359-710E-607C-D724-2B7159E77ECF}"/>
                  </a:ext>
                </a:extLst>
              </p:cNvPr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" name="Google Shape;1008;p12">
              <a:extLst>
                <a:ext uri="{FF2B5EF4-FFF2-40B4-BE49-F238E27FC236}">
                  <a16:creationId xmlns:a16="http://schemas.microsoft.com/office/drawing/2014/main" id="{FA4351A3-B1CF-E73C-C445-CC4AEF3DA21B}"/>
                </a:ext>
              </a:extLst>
            </p:cNvPr>
            <p:cNvGrpSpPr/>
            <p:nvPr/>
          </p:nvGrpSpPr>
          <p:grpSpPr>
            <a:xfrm>
              <a:off x="5617029" y="3348813"/>
              <a:ext cx="937623" cy="182880"/>
              <a:chOff x="5617029" y="812799"/>
              <a:chExt cx="937623" cy="182880"/>
            </a:xfrm>
          </p:grpSpPr>
          <p:sp>
            <p:nvSpPr>
              <p:cNvPr id="40" name="Google Shape;1009;p12">
                <a:extLst>
                  <a:ext uri="{FF2B5EF4-FFF2-40B4-BE49-F238E27FC236}">
                    <a16:creationId xmlns:a16="http://schemas.microsoft.com/office/drawing/2014/main" id="{FD6E8992-5BB8-8D38-67FF-16EB046D6386}"/>
                  </a:ext>
                </a:extLst>
              </p:cNvPr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1010;p12">
                <a:extLst>
                  <a:ext uri="{FF2B5EF4-FFF2-40B4-BE49-F238E27FC236}">
                    <a16:creationId xmlns:a16="http://schemas.microsoft.com/office/drawing/2014/main" id="{29A1153E-34C4-B586-AE1F-DA106863C4B2}"/>
                  </a:ext>
                </a:extLst>
              </p:cNvPr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1011;p12">
                <a:extLst>
                  <a:ext uri="{FF2B5EF4-FFF2-40B4-BE49-F238E27FC236}">
                    <a16:creationId xmlns:a16="http://schemas.microsoft.com/office/drawing/2014/main" id="{3F3C3443-0106-D513-0FF9-408FC7013CED}"/>
                  </a:ext>
                </a:extLst>
              </p:cNvPr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" name="Google Shape;1012;p12">
              <a:extLst>
                <a:ext uri="{FF2B5EF4-FFF2-40B4-BE49-F238E27FC236}">
                  <a16:creationId xmlns:a16="http://schemas.microsoft.com/office/drawing/2014/main" id="{9B2F42C0-9150-AE7E-AB3C-E6BA0000E859}"/>
                </a:ext>
              </a:extLst>
            </p:cNvPr>
            <p:cNvGrpSpPr/>
            <p:nvPr/>
          </p:nvGrpSpPr>
          <p:grpSpPr>
            <a:xfrm>
              <a:off x="5617029" y="3771482"/>
              <a:ext cx="937623" cy="182880"/>
              <a:chOff x="5617029" y="812799"/>
              <a:chExt cx="937623" cy="182880"/>
            </a:xfrm>
          </p:grpSpPr>
          <p:sp>
            <p:nvSpPr>
              <p:cNvPr id="37" name="Google Shape;1013;p12">
                <a:extLst>
                  <a:ext uri="{FF2B5EF4-FFF2-40B4-BE49-F238E27FC236}">
                    <a16:creationId xmlns:a16="http://schemas.microsoft.com/office/drawing/2014/main" id="{B1F6329A-21F9-77E2-8328-98B7085913BC}"/>
                  </a:ext>
                </a:extLst>
              </p:cNvPr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1014;p12">
                <a:extLst>
                  <a:ext uri="{FF2B5EF4-FFF2-40B4-BE49-F238E27FC236}">
                    <a16:creationId xmlns:a16="http://schemas.microsoft.com/office/drawing/2014/main" id="{F10FC2FA-F24D-0609-0F1F-9DB7F4F29CBE}"/>
                  </a:ext>
                </a:extLst>
              </p:cNvPr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1015;p12">
                <a:extLst>
                  <a:ext uri="{FF2B5EF4-FFF2-40B4-BE49-F238E27FC236}">
                    <a16:creationId xmlns:a16="http://schemas.microsoft.com/office/drawing/2014/main" id="{87C6E193-BB46-371D-BF64-EC68D9C33EC2}"/>
                  </a:ext>
                </a:extLst>
              </p:cNvPr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" name="Google Shape;1016;p12">
              <a:extLst>
                <a:ext uri="{FF2B5EF4-FFF2-40B4-BE49-F238E27FC236}">
                  <a16:creationId xmlns:a16="http://schemas.microsoft.com/office/drawing/2014/main" id="{1056FFCD-F052-A6E5-BD63-5BFF6BD003E3}"/>
                </a:ext>
              </a:extLst>
            </p:cNvPr>
            <p:cNvGrpSpPr/>
            <p:nvPr/>
          </p:nvGrpSpPr>
          <p:grpSpPr>
            <a:xfrm>
              <a:off x="5617029" y="4194151"/>
              <a:ext cx="937623" cy="182880"/>
              <a:chOff x="5617029" y="812799"/>
              <a:chExt cx="937623" cy="182880"/>
            </a:xfrm>
          </p:grpSpPr>
          <p:sp>
            <p:nvSpPr>
              <p:cNvPr id="34" name="Google Shape;1017;p12">
                <a:extLst>
                  <a:ext uri="{FF2B5EF4-FFF2-40B4-BE49-F238E27FC236}">
                    <a16:creationId xmlns:a16="http://schemas.microsoft.com/office/drawing/2014/main" id="{E1DBEA06-F4D7-9120-A06E-4261FFA3A94B}"/>
                  </a:ext>
                </a:extLst>
              </p:cNvPr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1018;p12">
                <a:extLst>
                  <a:ext uri="{FF2B5EF4-FFF2-40B4-BE49-F238E27FC236}">
                    <a16:creationId xmlns:a16="http://schemas.microsoft.com/office/drawing/2014/main" id="{CC1E55A9-C916-2E33-3904-7263FF841E7E}"/>
                  </a:ext>
                </a:extLst>
              </p:cNvPr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1019;p12">
                <a:extLst>
                  <a:ext uri="{FF2B5EF4-FFF2-40B4-BE49-F238E27FC236}">
                    <a16:creationId xmlns:a16="http://schemas.microsoft.com/office/drawing/2014/main" id="{2C44B2E3-B824-C2F4-3532-0DF26F786333}"/>
                  </a:ext>
                </a:extLst>
              </p:cNvPr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" name="Google Shape;1020;p12">
              <a:extLst>
                <a:ext uri="{FF2B5EF4-FFF2-40B4-BE49-F238E27FC236}">
                  <a16:creationId xmlns:a16="http://schemas.microsoft.com/office/drawing/2014/main" id="{2E218C55-F564-4724-1D1A-537E0BA4B752}"/>
                </a:ext>
              </a:extLst>
            </p:cNvPr>
            <p:cNvGrpSpPr/>
            <p:nvPr/>
          </p:nvGrpSpPr>
          <p:grpSpPr>
            <a:xfrm>
              <a:off x="5617029" y="4616820"/>
              <a:ext cx="937623" cy="182880"/>
              <a:chOff x="5617029" y="812799"/>
              <a:chExt cx="937623" cy="182880"/>
            </a:xfrm>
          </p:grpSpPr>
          <p:sp>
            <p:nvSpPr>
              <p:cNvPr id="31" name="Google Shape;1021;p12">
                <a:extLst>
                  <a:ext uri="{FF2B5EF4-FFF2-40B4-BE49-F238E27FC236}">
                    <a16:creationId xmlns:a16="http://schemas.microsoft.com/office/drawing/2014/main" id="{FDC1D0D5-DF39-01D9-D2A6-DB259B5450A4}"/>
                  </a:ext>
                </a:extLst>
              </p:cNvPr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1022;p12">
                <a:extLst>
                  <a:ext uri="{FF2B5EF4-FFF2-40B4-BE49-F238E27FC236}">
                    <a16:creationId xmlns:a16="http://schemas.microsoft.com/office/drawing/2014/main" id="{94E26F9C-C6FC-7355-2BC3-30CCBC2EDFB0}"/>
                  </a:ext>
                </a:extLst>
              </p:cNvPr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1023;p12">
                <a:extLst>
                  <a:ext uri="{FF2B5EF4-FFF2-40B4-BE49-F238E27FC236}">
                    <a16:creationId xmlns:a16="http://schemas.microsoft.com/office/drawing/2014/main" id="{02827F9E-281E-3CDC-ED17-8188754593F3}"/>
                  </a:ext>
                </a:extLst>
              </p:cNvPr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" name="Google Shape;1024;p12">
              <a:extLst>
                <a:ext uri="{FF2B5EF4-FFF2-40B4-BE49-F238E27FC236}">
                  <a16:creationId xmlns:a16="http://schemas.microsoft.com/office/drawing/2014/main" id="{07E7020C-7D2B-0E50-8CB0-17E024707BE6}"/>
                </a:ext>
              </a:extLst>
            </p:cNvPr>
            <p:cNvGrpSpPr/>
            <p:nvPr/>
          </p:nvGrpSpPr>
          <p:grpSpPr>
            <a:xfrm>
              <a:off x="5617029" y="5039489"/>
              <a:ext cx="937623" cy="182880"/>
              <a:chOff x="5617029" y="812799"/>
              <a:chExt cx="937623" cy="182880"/>
            </a:xfrm>
          </p:grpSpPr>
          <p:sp>
            <p:nvSpPr>
              <p:cNvPr id="28" name="Google Shape;1025;p12">
                <a:extLst>
                  <a:ext uri="{FF2B5EF4-FFF2-40B4-BE49-F238E27FC236}">
                    <a16:creationId xmlns:a16="http://schemas.microsoft.com/office/drawing/2014/main" id="{0EFFF235-CD0D-3F4F-5555-99F47139C4A4}"/>
                  </a:ext>
                </a:extLst>
              </p:cNvPr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1026;p12">
                <a:extLst>
                  <a:ext uri="{FF2B5EF4-FFF2-40B4-BE49-F238E27FC236}">
                    <a16:creationId xmlns:a16="http://schemas.microsoft.com/office/drawing/2014/main" id="{DA7A4A0B-D3E6-F683-35C6-5B6F1C0F3FBF}"/>
                  </a:ext>
                </a:extLst>
              </p:cNvPr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1027;p12">
                <a:extLst>
                  <a:ext uri="{FF2B5EF4-FFF2-40B4-BE49-F238E27FC236}">
                    <a16:creationId xmlns:a16="http://schemas.microsoft.com/office/drawing/2014/main" id="{50936100-633C-3687-4563-258E2F1CBE7C}"/>
                  </a:ext>
                </a:extLst>
              </p:cNvPr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1028;p12">
              <a:extLst>
                <a:ext uri="{FF2B5EF4-FFF2-40B4-BE49-F238E27FC236}">
                  <a16:creationId xmlns:a16="http://schemas.microsoft.com/office/drawing/2014/main" id="{05ED6108-E3EB-9DC9-A0C6-DB11141A21F1}"/>
                </a:ext>
              </a:extLst>
            </p:cNvPr>
            <p:cNvGrpSpPr/>
            <p:nvPr/>
          </p:nvGrpSpPr>
          <p:grpSpPr>
            <a:xfrm>
              <a:off x="5617029" y="5462158"/>
              <a:ext cx="937623" cy="182880"/>
              <a:chOff x="5617029" y="812799"/>
              <a:chExt cx="937623" cy="182880"/>
            </a:xfrm>
          </p:grpSpPr>
          <p:sp>
            <p:nvSpPr>
              <p:cNvPr id="25" name="Google Shape;1029;p12">
                <a:extLst>
                  <a:ext uri="{FF2B5EF4-FFF2-40B4-BE49-F238E27FC236}">
                    <a16:creationId xmlns:a16="http://schemas.microsoft.com/office/drawing/2014/main" id="{EC78BD50-AB83-5076-1459-643BE644765C}"/>
                  </a:ext>
                </a:extLst>
              </p:cNvPr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1030;p12">
                <a:extLst>
                  <a:ext uri="{FF2B5EF4-FFF2-40B4-BE49-F238E27FC236}">
                    <a16:creationId xmlns:a16="http://schemas.microsoft.com/office/drawing/2014/main" id="{ACF156ED-74C7-7ED3-F6C4-0C016DF217AE}"/>
                  </a:ext>
                </a:extLst>
              </p:cNvPr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1031;p12">
                <a:extLst>
                  <a:ext uri="{FF2B5EF4-FFF2-40B4-BE49-F238E27FC236}">
                    <a16:creationId xmlns:a16="http://schemas.microsoft.com/office/drawing/2014/main" id="{63FFFD0F-968D-E8BC-697A-0D17A49945E9}"/>
                  </a:ext>
                </a:extLst>
              </p:cNvPr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1032;p12">
              <a:extLst>
                <a:ext uri="{FF2B5EF4-FFF2-40B4-BE49-F238E27FC236}">
                  <a16:creationId xmlns:a16="http://schemas.microsoft.com/office/drawing/2014/main" id="{7DAABDEA-FB01-316B-5433-46D8D433A850}"/>
                </a:ext>
              </a:extLst>
            </p:cNvPr>
            <p:cNvGrpSpPr/>
            <p:nvPr/>
          </p:nvGrpSpPr>
          <p:grpSpPr>
            <a:xfrm>
              <a:off x="5617029" y="5884824"/>
              <a:ext cx="937623" cy="182880"/>
              <a:chOff x="5617029" y="812799"/>
              <a:chExt cx="937623" cy="182880"/>
            </a:xfrm>
          </p:grpSpPr>
          <p:sp>
            <p:nvSpPr>
              <p:cNvPr id="22" name="Google Shape;1033;p12">
                <a:extLst>
                  <a:ext uri="{FF2B5EF4-FFF2-40B4-BE49-F238E27FC236}">
                    <a16:creationId xmlns:a16="http://schemas.microsoft.com/office/drawing/2014/main" id="{405A9F7B-D8E3-A771-06F1-0CD6D97D7AD8}"/>
                  </a:ext>
                </a:extLst>
              </p:cNvPr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1034;p12">
                <a:extLst>
                  <a:ext uri="{FF2B5EF4-FFF2-40B4-BE49-F238E27FC236}">
                    <a16:creationId xmlns:a16="http://schemas.microsoft.com/office/drawing/2014/main" id="{F5582BDA-8034-3C40-C454-D56CA56A5D09}"/>
                  </a:ext>
                </a:extLst>
              </p:cNvPr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1035;p12">
                <a:extLst>
                  <a:ext uri="{FF2B5EF4-FFF2-40B4-BE49-F238E27FC236}">
                    <a16:creationId xmlns:a16="http://schemas.microsoft.com/office/drawing/2014/main" id="{0EF89B9F-2871-CDE3-DDEB-9F5DBF170301}"/>
                  </a:ext>
                </a:extLst>
              </p:cNvPr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1" name="Google Shape;1036;p12">
            <a:extLst>
              <a:ext uri="{FF2B5EF4-FFF2-40B4-BE49-F238E27FC236}">
                <a16:creationId xmlns:a16="http://schemas.microsoft.com/office/drawing/2014/main" id="{17B99697-80A4-7828-FA95-44F3875C9CB9}"/>
              </a:ext>
            </a:extLst>
          </p:cNvPr>
          <p:cNvGrpSpPr/>
          <p:nvPr/>
        </p:nvGrpSpPr>
        <p:grpSpPr>
          <a:xfrm>
            <a:off x="6338196" y="1383318"/>
            <a:ext cx="4288972" cy="4649614"/>
            <a:chOff x="6190346" y="1235468"/>
            <a:chExt cx="4288972" cy="4649614"/>
          </a:xfrm>
        </p:grpSpPr>
        <p:cxnSp>
          <p:nvCxnSpPr>
            <p:cNvPr id="62" name="Google Shape;1037;p12">
              <a:extLst>
                <a:ext uri="{FF2B5EF4-FFF2-40B4-BE49-F238E27FC236}">
                  <a16:creationId xmlns:a16="http://schemas.microsoft.com/office/drawing/2014/main" id="{4802E2C6-2FD1-BB09-8925-4D473BD6A404}"/>
                </a:ext>
              </a:extLst>
            </p:cNvPr>
            <p:cNvCxnSpPr>
              <a:cxnSpLocks/>
            </p:cNvCxnSpPr>
            <p:nvPr/>
          </p:nvCxnSpPr>
          <p:spPr>
            <a:xfrm>
              <a:off x="6190346" y="1235468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1038;p12">
              <a:extLst>
                <a:ext uri="{FF2B5EF4-FFF2-40B4-BE49-F238E27FC236}">
                  <a16:creationId xmlns:a16="http://schemas.microsoft.com/office/drawing/2014/main" id="{76B059EC-A389-3C9F-EE80-6D8F0361D3FD}"/>
                </a:ext>
              </a:extLst>
            </p:cNvPr>
            <p:cNvCxnSpPr>
              <a:cxnSpLocks/>
            </p:cNvCxnSpPr>
            <p:nvPr/>
          </p:nvCxnSpPr>
          <p:spPr>
            <a:xfrm>
              <a:off x="6190346" y="1752092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0" name="Google Shape;1039;p12">
              <a:extLst>
                <a:ext uri="{FF2B5EF4-FFF2-40B4-BE49-F238E27FC236}">
                  <a16:creationId xmlns:a16="http://schemas.microsoft.com/office/drawing/2014/main" id="{4DAF44BE-7755-27EC-7049-4D4669B8E293}"/>
                </a:ext>
              </a:extLst>
            </p:cNvPr>
            <p:cNvCxnSpPr>
              <a:cxnSpLocks/>
            </p:cNvCxnSpPr>
            <p:nvPr/>
          </p:nvCxnSpPr>
          <p:spPr>
            <a:xfrm>
              <a:off x="6190346" y="2268716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1" name="Google Shape;1040;p12">
              <a:extLst>
                <a:ext uri="{FF2B5EF4-FFF2-40B4-BE49-F238E27FC236}">
                  <a16:creationId xmlns:a16="http://schemas.microsoft.com/office/drawing/2014/main" id="{AACD9119-5F29-3952-7F43-80E8BDAFDF2A}"/>
                </a:ext>
              </a:extLst>
            </p:cNvPr>
            <p:cNvCxnSpPr>
              <a:cxnSpLocks/>
            </p:cNvCxnSpPr>
            <p:nvPr/>
          </p:nvCxnSpPr>
          <p:spPr>
            <a:xfrm>
              <a:off x="6190346" y="2785340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2" name="Google Shape;1041;p12">
              <a:extLst>
                <a:ext uri="{FF2B5EF4-FFF2-40B4-BE49-F238E27FC236}">
                  <a16:creationId xmlns:a16="http://schemas.microsoft.com/office/drawing/2014/main" id="{72097B8F-CC17-1CB2-004D-251A9D63712F}"/>
                </a:ext>
              </a:extLst>
            </p:cNvPr>
            <p:cNvCxnSpPr>
              <a:cxnSpLocks/>
            </p:cNvCxnSpPr>
            <p:nvPr/>
          </p:nvCxnSpPr>
          <p:spPr>
            <a:xfrm>
              <a:off x="6190346" y="3301964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3" name="Google Shape;1042;p12">
              <a:extLst>
                <a:ext uri="{FF2B5EF4-FFF2-40B4-BE49-F238E27FC236}">
                  <a16:creationId xmlns:a16="http://schemas.microsoft.com/office/drawing/2014/main" id="{4868704E-2E2A-721C-3EE2-8DDBE78180CC}"/>
                </a:ext>
              </a:extLst>
            </p:cNvPr>
            <p:cNvCxnSpPr>
              <a:cxnSpLocks/>
            </p:cNvCxnSpPr>
            <p:nvPr/>
          </p:nvCxnSpPr>
          <p:spPr>
            <a:xfrm>
              <a:off x="6190346" y="3818588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4" name="Google Shape;1043;p12">
              <a:extLst>
                <a:ext uri="{FF2B5EF4-FFF2-40B4-BE49-F238E27FC236}">
                  <a16:creationId xmlns:a16="http://schemas.microsoft.com/office/drawing/2014/main" id="{17E83A11-A5EE-1E53-C209-0126AE46DCE9}"/>
                </a:ext>
              </a:extLst>
            </p:cNvPr>
            <p:cNvCxnSpPr>
              <a:cxnSpLocks/>
            </p:cNvCxnSpPr>
            <p:nvPr/>
          </p:nvCxnSpPr>
          <p:spPr>
            <a:xfrm>
              <a:off x="6190346" y="4335212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4" name="Google Shape;1044;p12">
              <a:extLst>
                <a:ext uri="{FF2B5EF4-FFF2-40B4-BE49-F238E27FC236}">
                  <a16:creationId xmlns:a16="http://schemas.microsoft.com/office/drawing/2014/main" id="{54AEE20D-6862-CE5D-8C50-77876B2AD4C2}"/>
                </a:ext>
              </a:extLst>
            </p:cNvPr>
            <p:cNvCxnSpPr>
              <a:cxnSpLocks/>
            </p:cNvCxnSpPr>
            <p:nvPr/>
          </p:nvCxnSpPr>
          <p:spPr>
            <a:xfrm>
              <a:off x="6190346" y="4851836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5" name="Google Shape;1045;p12">
              <a:extLst>
                <a:ext uri="{FF2B5EF4-FFF2-40B4-BE49-F238E27FC236}">
                  <a16:creationId xmlns:a16="http://schemas.microsoft.com/office/drawing/2014/main" id="{8BA1F7A1-2490-4188-801A-965A66A6ECAC}"/>
                </a:ext>
              </a:extLst>
            </p:cNvPr>
            <p:cNvCxnSpPr>
              <a:cxnSpLocks/>
            </p:cNvCxnSpPr>
            <p:nvPr/>
          </p:nvCxnSpPr>
          <p:spPr>
            <a:xfrm>
              <a:off x="6190346" y="5368460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6" name="Google Shape;1046;p12">
              <a:extLst>
                <a:ext uri="{FF2B5EF4-FFF2-40B4-BE49-F238E27FC236}">
                  <a16:creationId xmlns:a16="http://schemas.microsoft.com/office/drawing/2014/main" id="{B7D1A91A-7FE8-7241-0DF4-ED66946C78E6}"/>
                </a:ext>
              </a:extLst>
            </p:cNvPr>
            <p:cNvCxnSpPr>
              <a:cxnSpLocks/>
            </p:cNvCxnSpPr>
            <p:nvPr/>
          </p:nvCxnSpPr>
          <p:spPr>
            <a:xfrm>
              <a:off x="6190346" y="5885082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57" name="Google Shape;1047;p12">
            <a:extLst>
              <a:ext uri="{FF2B5EF4-FFF2-40B4-BE49-F238E27FC236}">
                <a16:creationId xmlns:a16="http://schemas.microsoft.com/office/drawing/2014/main" id="{9418817B-22FB-DCB6-1B4B-20FC1BEB1D1D}"/>
              </a:ext>
            </a:extLst>
          </p:cNvPr>
          <p:cNvSpPr txBox="1"/>
          <p:nvPr/>
        </p:nvSpPr>
        <p:spPr>
          <a:xfrm>
            <a:off x="2237489" y="3136118"/>
            <a:ext cx="350798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GOALS FOR THE DAY</a:t>
            </a:r>
            <a:endParaRPr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58" name="Google Shape;1048;p12">
            <a:extLst>
              <a:ext uri="{FF2B5EF4-FFF2-40B4-BE49-F238E27FC236}">
                <a16:creationId xmlns:a16="http://schemas.microsoft.com/office/drawing/2014/main" id="{424B35BC-EFAD-10A5-A2B6-929A51E6EAB4}"/>
              </a:ext>
            </a:extLst>
          </p:cNvPr>
          <p:cNvSpPr txBox="1"/>
          <p:nvPr/>
        </p:nvSpPr>
        <p:spPr>
          <a:xfrm>
            <a:off x="2082014" y="1592260"/>
            <a:ext cx="1026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0" name="Google Shape;1050;p12">
            <a:extLst>
              <a:ext uri="{FF2B5EF4-FFF2-40B4-BE49-F238E27FC236}">
                <a16:creationId xmlns:a16="http://schemas.microsoft.com/office/drawing/2014/main" id="{B37E053F-9C68-78A2-9117-57790B5D19B5}"/>
              </a:ext>
            </a:extLst>
          </p:cNvPr>
          <p:cNvSpPr txBox="1"/>
          <p:nvPr/>
        </p:nvSpPr>
        <p:spPr>
          <a:xfrm>
            <a:off x="2082014" y="2995082"/>
            <a:ext cx="1026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1" name="Google Shape;1051;p12">
            <a:extLst>
              <a:ext uri="{FF2B5EF4-FFF2-40B4-BE49-F238E27FC236}">
                <a16:creationId xmlns:a16="http://schemas.microsoft.com/office/drawing/2014/main" id="{CD8EF9A7-68E7-F87A-EE79-A76DE88BC811}"/>
              </a:ext>
            </a:extLst>
          </p:cNvPr>
          <p:cNvSpPr txBox="1"/>
          <p:nvPr/>
        </p:nvSpPr>
        <p:spPr>
          <a:xfrm>
            <a:off x="3080516" y="1592260"/>
            <a:ext cx="253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2" name="Google Shape;1052;p12">
            <a:extLst>
              <a:ext uri="{FF2B5EF4-FFF2-40B4-BE49-F238E27FC236}">
                <a16:creationId xmlns:a16="http://schemas.microsoft.com/office/drawing/2014/main" id="{F4585782-CCE0-C4F1-C177-6F3A6BD08A77}"/>
              </a:ext>
            </a:extLst>
          </p:cNvPr>
          <p:cNvSpPr txBox="1"/>
          <p:nvPr/>
        </p:nvSpPr>
        <p:spPr>
          <a:xfrm>
            <a:off x="3108008" y="2958335"/>
            <a:ext cx="24702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sp>
        <p:nvSpPr>
          <p:cNvPr id="1063" name="Google Shape;1053;p12">
            <a:extLst>
              <a:ext uri="{FF2B5EF4-FFF2-40B4-BE49-F238E27FC236}">
                <a16:creationId xmlns:a16="http://schemas.microsoft.com/office/drawing/2014/main" id="{B4BB01D1-EDF0-279A-9B4E-4E24D49316F7}"/>
              </a:ext>
            </a:extLst>
          </p:cNvPr>
          <p:cNvSpPr txBox="1"/>
          <p:nvPr/>
        </p:nvSpPr>
        <p:spPr>
          <a:xfrm>
            <a:off x="2103784" y="4809465"/>
            <a:ext cx="3537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TextBox 966">
            <a:extLst>
              <a:ext uri="{FF2B5EF4-FFF2-40B4-BE49-F238E27FC236}">
                <a16:creationId xmlns:a16="http://schemas.microsoft.com/office/drawing/2014/main" id="{AF576489-8C61-588A-2A0E-895E8DFC7962}"/>
              </a:ext>
            </a:extLst>
          </p:cNvPr>
          <p:cNvSpPr txBox="1"/>
          <p:nvPr/>
        </p:nvSpPr>
        <p:spPr>
          <a:xfrm>
            <a:off x="6882618" y="1414086"/>
            <a:ext cx="3630276" cy="3100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endParaRPr lang="en-US" sz="2000" dirty="0"/>
          </a:p>
          <a:p>
            <a:pPr algn="ctr">
              <a:lnSpc>
                <a:spcPts val="4000"/>
              </a:lnSpc>
            </a:pPr>
            <a:r>
              <a:rPr lang="en-US" sz="2000" dirty="0"/>
              <a:t>LEARN A LOT!</a:t>
            </a:r>
          </a:p>
          <a:p>
            <a:pPr algn="ctr">
              <a:lnSpc>
                <a:spcPts val="4000"/>
              </a:lnSpc>
            </a:pPr>
            <a:endParaRPr lang="en-US" sz="2000" dirty="0"/>
          </a:p>
          <a:p>
            <a:pPr algn="ctr">
              <a:lnSpc>
                <a:spcPts val="4000"/>
              </a:lnSpc>
            </a:pPr>
            <a:r>
              <a:rPr lang="en-US" sz="2000" dirty="0"/>
              <a:t>HELP EACH OTHER OUT</a:t>
            </a:r>
          </a:p>
          <a:p>
            <a:pPr algn="ctr">
              <a:lnSpc>
                <a:spcPts val="4000"/>
              </a:lnSpc>
            </a:pPr>
            <a:endParaRPr lang="en-US" sz="2000" dirty="0"/>
          </a:p>
          <a:p>
            <a:pPr algn="ctr">
              <a:lnSpc>
                <a:spcPts val="4000"/>
              </a:lnSpc>
            </a:pPr>
            <a:r>
              <a:rPr lang="en-US" sz="2000" dirty="0"/>
              <a:t>HAVE FUN</a:t>
            </a:r>
          </a:p>
        </p:txBody>
      </p:sp>
    </p:spTree>
    <p:extLst>
      <p:ext uri="{BB962C8B-B14F-4D97-AF65-F5344CB8AC3E}">
        <p14:creationId xmlns:p14="http://schemas.microsoft.com/office/powerpoint/2010/main" val="16226926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8"/>
          <p:cNvSpPr/>
          <p:nvPr/>
        </p:nvSpPr>
        <p:spPr>
          <a:xfrm>
            <a:off x="803566" y="193963"/>
            <a:ext cx="5209310" cy="6470073"/>
          </a:xfrm>
          <a:prstGeom prst="roundRect">
            <a:avLst>
              <a:gd name="adj" fmla="val 2039"/>
            </a:avLst>
          </a:prstGeom>
          <a:solidFill>
            <a:srgbClr val="527D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8"/>
          <p:cNvSpPr/>
          <p:nvPr/>
        </p:nvSpPr>
        <p:spPr>
          <a:xfrm>
            <a:off x="6179126" y="193963"/>
            <a:ext cx="5209310" cy="6470073"/>
          </a:xfrm>
          <a:prstGeom prst="roundRect">
            <a:avLst>
              <a:gd name="adj" fmla="val 2039"/>
            </a:avLst>
          </a:prstGeom>
          <a:solidFill>
            <a:srgbClr val="527D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8"/>
          <p:cNvSpPr/>
          <p:nvPr/>
        </p:nvSpPr>
        <p:spPr>
          <a:xfrm>
            <a:off x="982107" y="325582"/>
            <a:ext cx="4997368" cy="6206836"/>
          </a:xfrm>
          <a:prstGeom prst="roundRect">
            <a:avLst>
              <a:gd name="adj" fmla="val 203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9" name="Google Shape;609;p8"/>
          <p:cNvGrpSpPr/>
          <p:nvPr/>
        </p:nvGrpSpPr>
        <p:grpSpPr>
          <a:xfrm>
            <a:off x="6746919" y="5366"/>
            <a:ext cx="1088571" cy="383487"/>
            <a:chOff x="6746919" y="5366"/>
            <a:chExt cx="1088571" cy="383487"/>
          </a:xfrm>
        </p:grpSpPr>
        <p:sp>
          <p:nvSpPr>
            <p:cNvPr id="610" name="Google Shape;610;p8"/>
            <p:cNvSpPr/>
            <p:nvPr/>
          </p:nvSpPr>
          <p:spPr>
            <a:xfrm>
              <a:off x="6746919" y="5366"/>
              <a:ext cx="1088571" cy="367128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DBE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8">
              <a:hlinkClick r:id="rId4" action="ppaction://hlinksldjump"/>
            </p:cNvPr>
            <p:cNvSpPr txBox="1"/>
            <p:nvPr/>
          </p:nvSpPr>
          <p:spPr>
            <a:xfrm>
              <a:off x="6848996" y="19521"/>
              <a:ext cx="9056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IoT</a:t>
              </a:r>
              <a:endParaRPr dirty="0"/>
            </a:p>
          </p:txBody>
        </p:sp>
      </p:grpSp>
      <p:grpSp>
        <p:nvGrpSpPr>
          <p:cNvPr id="612" name="Google Shape;612;p8"/>
          <p:cNvGrpSpPr/>
          <p:nvPr/>
        </p:nvGrpSpPr>
        <p:grpSpPr>
          <a:xfrm>
            <a:off x="7876809" y="5366"/>
            <a:ext cx="1088571" cy="372630"/>
            <a:chOff x="7876809" y="5366"/>
            <a:chExt cx="1088571" cy="372630"/>
          </a:xfrm>
          <a:solidFill>
            <a:srgbClr val="00B050"/>
          </a:solidFill>
        </p:grpSpPr>
        <p:sp>
          <p:nvSpPr>
            <p:cNvPr id="613" name="Google Shape;613;p8"/>
            <p:cNvSpPr/>
            <p:nvPr/>
          </p:nvSpPr>
          <p:spPr>
            <a:xfrm>
              <a:off x="7876809" y="5366"/>
              <a:ext cx="1088571" cy="367128"/>
            </a:xfrm>
            <a:prstGeom prst="round2SameRect">
              <a:avLst>
                <a:gd name="adj1" fmla="val 16667"/>
                <a:gd name="adj2" fmla="val 0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8">
              <a:hlinkClick r:id="rId5" action="ppaction://hlinksldjump"/>
            </p:cNvPr>
            <p:cNvSpPr txBox="1"/>
            <p:nvPr/>
          </p:nvSpPr>
          <p:spPr>
            <a:xfrm>
              <a:off x="7960421" y="8664"/>
              <a:ext cx="905691" cy="36933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RPI</a:t>
              </a:r>
              <a:endParaRPr dirty="0"/>
            </a:p>
          </p:txBody>
        </p:sp>
      </p:grpSp>
      <p:grpSp>
        <p:nvGrpSpPr>
          <p:cNvPr id="615" name="Google Shape;615;p8"/>
          <p:cNvGrpSpPr/>
          <p:nvPr/>
        </p:nvGrpSpPr>
        <p:grpSpPr>
          <a:xfrm>
            <a:off x="9006699" y="5366"/>
            <a:ext cx="1088571" cy="383446"/>
            <a:chOff x="9006699" y="5366"/>
            <a:chExt cx="1088571" cy="383446"/>
          </a:xfrm>
        </p:grpSpPr>
        <p:sp>
          <p:nvSpPr>
            <p:cNvPr id="616" name="Google Shape;616;p8"/>
            <p:cNvSpPr/>
            <p:nvPr/>
          </p:nvSpPr>
          <p:spPr>
            <a:xfrm>
              <a:off x="9006699" y="5366"/>
              <a:ext cx="1088571" cy="367128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4ED9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8">
              <a:hlinkClick r:id="rId6" action="ppaction://hlinksldjump"/>
            </p:cNvPr>
            <p:cNvSpPr txBox="1"/>
            <p:nvPr/>
          </p:nvSpPr>
          <p:spPr>
            <a:xfrm>
              <a:off x="9131630" y="19521"/>
              <a:ext cx="905691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latin typeface="Calibri" panose="020F0502020204030204" pitchFamily="34" charset="0"/>
                  <a:cs typeface="Calibri" panose="020F0502020204030204" pitchFamily="34" charset="0"/>
                </a:rPr>
                <a:t>GCP</a:t>
              </a:r>
              <a:endParaRPr sz="18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18" name="Google Shape;618;p8"/>
          <p:cNvSpPr/>
          <p:nvPr/>
        </p:nvSpPr>
        <p:spPr>
          <a:xfrm>
            <a:off x="6220445" y="323642"/>
            <a:ext cx="5001768" cy="6208776"/>
          </a:xfrm>
          <a:prstGeom prst="roundRect">
            <a:avLst>
              <a:gd name="adj" fmla="val 203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9" name="Google Shape;619;p8"/>
          <p:cNvGrpSpPr/>
          <p:nvPr/>
        </p:nvGrpSpPr>
        <p:grpSpPr>
          <a:xfrm>
            <a:off x="5637635" y="561094"/>
            <a:ext cx="931456" cy="5685727"/>
            <a:chOff x="5637635" y="561094"/>
            <a:chExt cx="931456" cy="5685727"/>
          </a:xfrm>
        </p:grpSpPr>
        <p:grpSp>
          <p:nvGrpSpPr>
            <p:cNvPr id="620" name="Google Shape;620;p8"/>
            <p:cNvGrpSpPr/>
            <p:nvPr/>
          </p:nvGrpSpPr>
          <p:grpSpPr>
            <a:xfrm>
              <a:off x="5637635" y="561094"/>
              <a:ext cx="931456" cy="182880"/>
              <a:chOff x="5637635" y="561094"/>
              <a:chExt cx="931456" cy="182880"/>
            </a:xfrm>
          </p:grpSpPr>
          <p:sp>
            <p:nvSpPr>
              <p:cNvPr id="621" name="Google Shape;621;p8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p8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8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4" name="Google Shape;624;p8"/>
            <p:cNvGrpSpPr/>
            <p:nvPr/>
          </p:nvGrpSpPr>
          <p:grpSpPr>
            <a:xfrm>
              <a:off x="5637635" y="1061353"/>
              <a:ext cx="931456" cy="182880"/>
              <a:chOff x="5637635" y="561094"/>
              <a:chExt cx="931456" cy="182880"/>
            </a:xfrm>
          </p:grpSpPr>
          <p:sp>
            <p:nvSpPr>
              <p:cNvPr id="625" name="Google Shape;625;p8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8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8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8" name="Google Shape;628;p8"/>
            <p:cNvGrpSpPr/>
            <p:nvPr/>
          </p:nvGrpSpPr>
          <p:grpSpPr>
            <a:xfrm>
              <a:off x="5637635" y="1561612"/>
              <a:ext cx="931456" cy="182880"/>
              <a:chOff x="5637635" y="561094"/>
              <a:chExt cx="931456" cy="182880"/>
            </a:xfrm>
          </p:grpSpPr>
          <p:sp>
            <p:nvSpPr>
              <p:cNvPr id="629" name="Google Shape;629;p8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8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p8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2" name="Google Shape;632;p8"/>
            <p:cNvGrpSpPr/>
            <p:nvPr/>
          </p:nvGrpSpPr>
          <p:grpSpPr>
            <a:xfrm>
              <a:off x="5637635" y="2061871"/>
              <a:ext cx="931456" cy="182880"/>
              <a:chOff x="5637635" y="561094"/>
              <a:chExt cx="931456" cy="182880"/>
            </a:xfrm>
          </p:grpSpPr>
          <p:sp>
            <p:nvSpPr>
              <p:cNvPr id="633" name="Google Shape;633;p8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" name="Google Shape;634;p8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5" name="Google Shape;635;p8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6" name="Google Shape;636;p8"/>
            <p:cNvGrpSpPr/>
            <p:nvPr/>
          </p:nvGrpSpPr>
          <p:grpSpPr>
            <a:xfrm>
              <a:off x="5637635" y="2562130"/>
              <a:ext cx="931456" cy="182880"/>
              <a:chOff x="5637635" y="561094"/>
              <a:chExt cx="931456" cy="182880"/>
            </a:xfrm>
          </p:grpSpPr>
          <p:sp>
            <p:nvSpPr>
              <p:cNvPr id="637" name="Google Shape;637;p8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8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9" name="Google Shape;639;p8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0" name="Google Shape;640;p8"/>
            <p:cNvGrpSpPr/>
            <p:nvPr/>
          </p:nvGrpSpPr>
          <p:grpSpPr>
            <a:xfrm>
              <a:off x="5637635" y="3062389"/>
              <a:ext cx="931456" cy="182880"/>
              <a:chOff x="5637635" y="561094"/>
              <a:chExt cx="931456" cy="182880"/>
            </a:xfrm>
          </p:grpSpPr>
          <p:sp>
            <p:nvSpPr>
              <p:cNvPr id="641" name="Google Shape;641;p8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2" name="Google Shape;642;p8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p8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4" name="Google Shape;644;p8"/>
            <p:cNvGrpSpPr/>
            <p:nvPr/>
          </p:nvGrpSpPr>
          <p:grpSpPr>
            <a:xfrm>
              <a:off x="5637635" y="3562648"/>
              <a:ext cx="931456" cy="182880"/>
              <a:chOff x="5637635" y="561094"/>
              <a:chExt cx="931456" cy="182880"/>
            </a:xfrm>
          </p:grpSpPr>
          <p:sp>
            <p:nvSpPr>
              <p:cNvPr id="645" name="Google Shape;645;p8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646;p8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8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8"/>
            <p:cNvGrpSpPr/>
            <p:nvPr/>
          </p:nvGrpSpPr>
          <p:grpSpPr>
            <a:xfrm>
              <a:off x="5637635" y="4062907"/>
              <a:ext cx="931456" cy="182880"/>
              <a:chOff x="5637635" y="561094"/>
              <a:chExt cx="931456" cy="182880"/>
            </a:xfrm>
          </p:grpSpPr>
          <p:sp>
            <p:nvSpPr>
              <p:cNvPr id="649" name="Google Shape;649;p8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8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8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2" name="Google Shape;652;p8"/>
            <p:cNvGrpSpPr/>
            <p:nvPr/>
          </p:nvGrpSpPr>
          <p:grpSpPr>
            <a:xfrm>
              <a:off x="5637635" y="4563166"/>
              <a:ext cx="931456" cy="182880"/>
              <a:chOff x="5637635" y="561094"/>
              <a:chExt cx="931456" cy="182880"/>
            </a:xfrm>
          </p:grpSpPr>
          <p:sp>
            <p:nvSpPr>
              <p:cNvPr id="653" name="Google Shape;653;p8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" name="Google Shape;654;p8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" name="Google Shape;655;p8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6" name="Google Shape;656;p8"/>
            <p:cNvGrpSpPr/>
            <p:nvPr/>
          </p:nvGrpSpPr>
          <p:grpSpPr>
            <a:xfrm>
              <a:off x="5637635" y="5063425"/>
              <a:ext cx="931456" cy="182880"/>
              <a:chOff x="5637635" y="561094"/>
              <a:chExt cx="931456" cy="182880"/>
            </a:xfrm>
          </p:grpSpPr>
          <p:sp>
            <p:nvSpPr>
              <p:cNvPr id="657" name="Google Shape;657;p8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" name="Google Shape;658;p8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8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8"/>
            <p:cNvGrpSpPr/>
            <p:nvPr/>
          </p:nvGrpSpPr>
          <p:grpSpPr>
            <a:xfrm>
              <a:off x="5637635" y="5563684"/>
              <a:ext cx="931456" cy="182880"/>
              <a:chOff x="5637635" y="561094"/>
              <a:chExt cx="931456" cy="182880"/>
            </a:xfrm>
          </p:grpSpPr>
          <p:sp>
            <p:nvSpPr>
              <p:cNvPr id="661" name="Google Shape;661;p8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8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3" name="Google Shape;663;p8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4" name="Google Shape;664;p8"/>
            <p:cNvGrpSpPr/>
            <p:nvPr/>
          </p:nvGrpSpPr>
          <p:grpSpPr>
            <a:xfrm>
              <a:off x="5637635" y="6063941"/>
              <a:ext cx="931456" cy="182880"/>
              <a:chOff x="5637635" y="561094"/>
              <a:chExt cx="931456" cy="182880"/>
            </a:xfrm>
          </p:grpSpPr>
          <p:sp>
            <p:nvSpPr>
              <p:cNvPr id="665" name="Google Shape;665;p8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" name="Google Shape;666;p8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" name="Google Shape;667;p8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68" name="Google Shape;668;p8"/>
          <p:cNvGrpSpPr/>
          <p:nvPr/>
        </p:nvGrpSpPr>
        <p:grpSpPr>
          <a:xfrm>
            <a:off x="982107" y="1244233"/>
            <a:ext cx="4997368" cy="4783781"/>
            <a:chOff x="982107" y="1244233"/>
            <a:chExt cx="4997368" cy="4783781"/>
          </a:xfrm>
        </p:grpSpPr>
        <p:cxnSp>
          <p:nvCxnSpPr>
            <p:cNvPr id="669" name="Google Shape;669;p8"/>
            <p:cNvCxnSpPr/>
            <p:nvPr/>
          </p:nvCxnSpPr>
          <p:spPr>
            <a:xfrm>
              <a:off x="982107" y="1244233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70" name="Google Shape;670;p8"/>
            <p:cNvCxnSpPr/>
            <p:nvPr/>
          </p:nvCxnSpPr>
          <p:spPr>
            <a:xfrm>
              <a:off x="982107" y="177576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71" name="Google Shape;671;p8"/>
            <p:cNvCxnSpPr/>
            <p:nvPr/>
          </p:nvCxnSpPr>
          <p:spPr>
            <a:xfrm>
              <a:off x="982107" y="2307295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72" name="Google Shape;672;p8"/>
            <p:cNvCxnSpPr/>
            <p:nvPr/>
          </p:nvCxnSpPr>
          <p:spPr>
            <a:xfrm>
              <a:off x="982107" y="2838826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73" name="Google Shape;673;p8"/>
            <p:cNvCxnSpPr/>
            <p:nvPr/>
          </p:nvCxnSpPr>
          <p:spPr>
            <a:xfrm>
              <a:off x="982107" y="3370357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74" name="Google Shape;674;p8"/>
            <p:cNvCxnSpPr/>
            <p:nvPr/>
          </p:nvCxnSpPr>
          <p:spPr>
            <a:xfrm>
              <a:off x="982107" y="3901888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75" name="Google Shape;675;p8"/>
            <p:cNvCxnSpPr/>
            <p:nvPr/>
          </p:nvCxnSpPr>
          <p:spPr>
            <a:xfrm>
              <a:off x="982107" y="4433419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76" name="Google Shape;676;p8"/>
            <p:cNvCxnSpPr/>
            <p:nvPr/>
          </p:nvCxnSpPr>
          <p:spPr>
            <a:xfrm>
              <a:off x="982107" y="4964950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77" name="Google Shape;677;p8"/>
            <p:cNvCxnSpPr/>
            <p:nvPr/>
          </p:nvCxnSpPr>
          <p:spPr>
            <a:xfrm>
              <a:off x="982107" y="5496481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78" name="Google Shape;678;p8"/>
            <p:cNvCxnSpPr/>
            <p:nvPr/>
          </p:nvCxnSpPr>
          <p:spPr>
            <a:xfrm>
              <a:off x="982107" y="602801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679" name="Google Shape;679;p8"/>
          <p:cNvGrpSpPr/>
          <p:nvPr/>
        </p:nvGrpSpPr>
        <p:grpSpPr>
          <a:xfrm>
            <a:off x="6222645" y="1244233"/>
            <a:ext cx="4997368" cy="4783781"/>
            <a:chOff x="982107" y="1244233"/>
            <a:chExt cx="4997368" cy="4783781"/>
          </a:xfrm>
        </p:grpSpPr>
        <p:cxnSp>
          <p:nvCxnSpPr>
            <p:cNvPr id="680" name="Google Shape;680;p8"/>
            <p:cNvCxnSpPr/>
            <p:nvPr/>
          </p:nvCxnSpPr>
          <p:spPr>
            <a:xfrm>
              <a:off x="982107" y="1244233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1" name="Google Shape;681;p8"/>
            <p:cNvCxnSpPr/>
            <p:nvPr/>
          </p:nvCxnSpPr>
          <p:spPr>
            <a:xfrm>
              <a:off x="982107" y="177576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2" name="Google Shape;682;p8"/>
            <p:cNvCxnSpPr/>
            <p:nvPr/>
          </p:nvCxnSpPr>
          <p:spPr>
            <a:xfrm>
              <a:off x="982107" y="2307295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3" name="Google Shape;683;p8"/>
            <p:cNvCxnSpPr/>
            <p:nvPr/>
          </p:nvCxnSpPr>
          <p:spPr>
            <a:xfrm>
              <a:off x="982107" y="2838826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4" name="Google Shape;684;p8"/>
            <p:cNvCxnSpPr/>
            <p:nvPr/>
          </p:nvCxnSpPr>
          <p:spPr>
            <a:xfrm>
              <a:off x="982107" y="3370357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5" name="Google Shape;685;p8"/>
            <p:cNvCxnSpPr/>
            <p:nvPr/>
          </p:nvCxnSpPr>
          <p:spPr>
            <a:xfrm>
              <a:off x="982107" y="3901888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6" name="Google Shape;686;p8"/>
            <p:cNvCxnSpPr/>
            <p:nvPr/>
          </p:nvCxnSpPr>
          <p:spPr>
            <a:xfrm>
              <a:off x="982107" y="4433419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7" name="Google Shape;687;p8"/>
            <p:cNvCxnSpPr/>
            <p:nvPr/>
          </p:nvCxnSpPr>
          <p:spPr>
            <a:xfrm>
              <a:off x="982107" y="4964950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8" name="Google Shape;688;p8"/>
            <p:cNvCxnSpPr/>
            <p:nvPr/>
          </p:nvCxnSpPr>
          <p:spPr>
            <a:xfrm>
              <a:off x="982107" y="5496481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9" name="Google Shape;689;p8"/>
            <p:cNvCxnSpPr/>
            <p:nvPr/>
          </p:nvCxnSpPr>
          <p:spPr>
            <a:xfrm>
              <a:off x="982107" y="602801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90" name="Google Shape;690;p8"/>
          <p:cNvSpPr txBox="1"/>
          <p:nvPr/>
        </p:nvSpPr>
        <p:spPr>
          <a:xfrm>
            <a:off x="6746919" y="1407360"/>
            <a:ext cx="174393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Math’s</a:t>
            </a:r>
            <a:endParaRPr dirty="0"/>
          </a:p>
        </p:txBody>
      </p:sp>
      <p:sp>
        <p:nvSpPr>
          <p:cNvPr id="691" name="Google Shape;691;p8"/>
          <p:cNvSpPr txBox="1"/>
          <p:nvPr/>
        </p:nvSpPr>
        <p:spPr>
          <a:xfrm>
            <a:off x="9420664" y="1407360"/>
            <a:ext cx="174393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Page 2</a:t>
            </a:r>
            <a:endParaRPr dirty="0"/>
          </a:p>
        </p:txBody>
      </p:sp>
      <p:sp>
        <p:nvSpPr>
          <p:cNvPr id="692" name="Google Shape;692;p8"/>
          <p:cNvSpPr txBox="1"/>
          <p:nvPr/>
        </p:nvSpPr>
        <p:spPr>
          <a:xfrm>
            <a:off x="6746919" y="1928401"/>
            <a:ext cx="174393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Science</a:t>
            </a:r>
            <a:endParaRPr dirty="0"/>
          </a:p>
        </p:txBody>
      </p:sp>
      <p:sp>
        <p:nvSpPr>
          <p:cNvPr id="693" name="Google Shape;693;p8"/>
          <p:cNvSpPr txBox="1"/>
          <p:nvPr/>
        </p:nvSpPr>
        <p:spPr>
          <a:xfrm>
            <a:off x="9420664" y="1928401"/>
            <a:ext cx="174393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Page 4</a:t>
            </a:r>
            <a:endParaRPr dirty="0"/>
          </a:p>
        </p:txBody>
      </p:sp>
      <p:sp>
        <p:nvSpPr>
          <p:cNvPr id="694" name="Google Shape;694;p8"/>
          <p:cNvSpPr txBox="1"/>
          <p:nvPr/>
        </p:nvSpPr>
        <p:spPr>
          <a:xfrm>
            <a:off x="6746919" y="2466152"/>
            <a:ext cx="174393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Social</a:t>
            </a:r>
            <a:endParaRPr dirty="0"/>
          </a:p>
        </p:txBody>
      </p:sp>
      <p:sp>
        <p:nvSpPr>
          <p:cNvPr id="695" name="Google Shape;695;p8"/>
          <p:cNvSpPr txBox="1"/>
          <p:nvPr/>
        </p:nvSpPr>
        <p:spPr>
          <a:xfrm>
            <a:off x="9420664" y="2466152"/>
            <a:ext cx="174393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Page 6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9"/>
          <p:cNvSpPr/>
          <p:nvPr/>
        </p:nvSpPr>
        <p:spPr>
          <a:xfrm>
            <a:off x="803566" y="193963"/>
            <a:ext cx="5209310" cy="6470073"/>
          </a:xfrm>
          <a:prstGeom prst="roundRect">
            <a:avLst>
              <a:gd name="adj" fmla="val 2039"/>
            </a:avLst>
          </a:prstGeom>
          <a:solidFill>
            <a:srgbClr val="527D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9"/>
          <p:cNvSpPr/>
          <p:nvPr/>
        </p:nvSpPr>
        <p:spPr>
          <a:xfrm>
            <a:off x="6179126" y="193963"/>
            <a:ext cx="5209310" cy="6470073"/>
          </a:xfrm>
          <a:prstGeom prst="roundRect">
            <a:avLst>
              <a:gd name="adj" fmla="val 2039"/>
            </a:avLst>
          </a:prstGeom>
          <a:solidFill>
            <a:srgbClr val="527D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2" name="Google Shape;702;p9"/>
          <p:cNvGrpSpPr/>
          <p:nvPr/>
        </p:nvGrpSpPr>
        <p:grpSpPr>
          <a:xfrm>
            <a:off x="1318574" y="5366"/>
            <a:ext cx="1088571" cy="383487"/>
            <a:chOff x="6746919" y="5366"/>
            <a:chExt cx="1088571" cy="383487"/>
          </a:xfrm>
        </p:grpSpPr>
        <p:sp>
          <p:nvSpPr>
            <p:cNvPr id="703" name="Google Shape;703;p9"/>
            <p:cNvSpPr/>
            <p:nvPr/>
          </p:nvSpPr>
          <p:spPr>
            <a:xfrm>
              <a:off x="6746919" y="5366"/>
              <a:ext cx="1088571" cy="367128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DBE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9"/>
            <p:cNvSpPr txBox="1"/>
            <p:nvPr/>
          </p:nvSpPr>
          <p:spPr>
            <a:xfrm>
              <a:off x="6848996" y="19521"/>
              <a:ext cx="9056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IoT</a:t>
              </a:r>
              <a:endParaRPr dirty="0"/>
            </a:p>
          </p:txBody>
        </p:sp>
      </p:grpSp>
      <p:sp>
        <p:nvSpPr>
          <p:cNvPr id="705" name="Google Shape;705;p9"/>
          <p:cNvSpPr/>
          <p:nvPr/>
        </p:nvSpPr>
        <p:spPr>
          <a:xfrm>
            <a:off x="982107" y="325582"/>
            <a:ext cx="4997368" cy="6206836"/>
          </a:xfrm>
          <a:prstGeom prst="roundRect">
            <a:avLst>
              <a:gd name="adj" fmla="val 203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6" name="Google Shape;706;p9"/>
          <p:cNvGrpSpPr/>
          <p:nvPr/>
        </p:nvGrpSpPr>
        <p:grpSpPr>
          <a:xfrm>
            <a:off x="7876809" y="5366"/>
            <a:ext cx="1088571" cy="383487"/>
            <a:chOff x="7876809" y="5366"/>
            <a:chExt cx="1088571" cy="383487"/>
          </a:xfrm>
          <a:solidFill>
            <a:srgbClr val="00B050"/>
          </a:solidFill>
        </p:grpSpPr>
        <p:sp>
          <p:nvSpPr>
            <p:cNvPr id="707" name="Google Shape;707;p9">
              <a:hlinkClick r:id="rId4" action="ppaction://hlinksldjump"/>
            </p:cNvPr>
            <p:cNvSpPr/>
            <p:nvPr/>
          </p:nvSpPr>
          <p:spPr>
            <a:xfrm>
              <a:off x="7876809" y="5366"/>
              <a:ext cx="1088571" cy="367128"/>
            </a:xfrm>
            <a:prstGeom prst="round2SameRect">
              <a:avLst>
                <a:gd name="adj1" fmla="val 16667"/>
                <a:gd name="adj2" fmla="val 0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9"/>
            <p:cNvSpPr txBox="1"/>
            <p:nvPr/>
          </p:nvSpPr>
          <p:spPr>
            <a:xfrm>
              <a:off x="7981109" y="19521"/>
              <a:ext cx="905691" cy="36933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RPI</a:t>
              </a:r>
              <a:endParaRPr dirty="0"/>
            </a:p>
          </p:txBody>
        </p:sp>
      </p:grpSp>
      <p:grpSp>
        <p:nvGrpSpPr>
          <p:cNvPr id="709" name="Google Shape;709;p9"/>
          <p:cNvGrpSpPr/>
          <p:nvPr/>
        </p:nvGrpSpPr>
        <p:grpSpPr>
          <a:xfrm>
            <a:off x="9006699" y="5366"/>
            <a:ext cx="1088571" cy="383487"/>
            <a:chOff x="9006699" y="5366"/>
            <a:chExt cx="1088571" cy="383487"/>
          </a:xfrm>
        </p:grpSpPr>
        <p:sp>
          <p:nvSpPr>
            <p:cNvPr id="710" name="Google Shape;710;p9"/>
            <p:cNvSpPr/>
            <p:nvPr/>
          </p:nvSpPr>
          <p:spPr>
            <a:xfrm>
              <a:off x="9006699" y="5366"/>
              <a:ext cx="1088571" cy="367128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4ED9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9">
              <a:hlinkClick r:id="rId5" action="ppaction://hlinksldjump"/>
            </p:cNvPr>
            <p:cNvSpPr txBox="1"/>
            <p:nvPr/>
          </p:nvSpPr>
          <p:spPr>
            <a:xfrm>
              <a:off x="9131630" y="19521"/>
              <a:ext cx="9056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GCP</a:t>
              </a:r>
              <a:endParaRPr dirty="0"/>
            </a:p>
          </p:txBody>
        </p:sp>
      </p:grpSp>
      <p:sp>
        <p:nvSpPr>
          <p:cNvPr id="712" name="Google Shape;712;p9"/>
          <p:cNvSpPr/>
          <p:nvPr/>
        </p:nvSpPr>
        <p:spPr>
          <a:xfrm>
            <a:off x="6220445" y="323642"/>
            <a:ext cx="5001768" cy="6208776"/>
          </a:xfrm>
          <a:prstGeom prst="roundRect">
            <a:avLst>
              <a:gd name="adj" fmla="val 203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13" name="Google Shape;713;p9"/>
          <p:cNvGrpSpPr/>
          <p:nvPr/>
        </p:nvGrpSpPr>
        <p:grpSpPr>
          <a:xfrm>
            <a:off x="982107" y="1244233"/>
            <a:ext cx="4997368" cy="4783781"/>
            <a:chOff x="982107" y="1244233"/>
            <a:chExt cx="4997368" cy="4783781"/>
          </a:xfrm>
        </p:grpSpPr>
        <p:cxnSp>
          <p:nvCxnSpPr>
            <p:cNvPr id="714" name="Google Shape;714;p9"/>
            <p:cNvCxnSpPr/>
            <p:nvPr/>
          </p:nvCxnSpPr>
          <p:spPr>
            <a:xfrm>
              <a:off x="982107" y="1244233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5" name="Google Shape;715;p9"/>
            <p:cNvCxnSpPr/>
            <p:nvPr/>
          </p:nvCxnSpPr>
          <p:spPr>
            <a:xfrm>
              <a:off x="982107" y="177576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6" name="Google Shape;716;p9"/>
            <p:cNvCxnSpPr/>
            <p:nvPr/>
          </p:nvCxnSpPr>
          <p:spPr>
            <a:xfrm>
              <a:off x="982107" y="2307295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7" name="Google Shape;717;p9"/>
            <p:cNvCxnSpPr/>
            <p:nvPr/>
          </p:nvCxnSpPr>
          <p:spPr>
            <a:xfrm>
              <a:off x="982107" y="2838826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8" name="Google Shape;718;p9"/>
            <p:cNvCxnSpPr/>
            <p:nvPr/>
          </p:nvCxnSpPr>
          <p:spPr>
            <a:xfrm>
              <a:off x="982107" y="3370357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9" name="Google Shape;719;p9"/>
            <p:cNvCxnSpPr/>
            <p:nvPr/>
          </p:nvCxnSpPr>
          <p:spPr>
            <a:xfrm>
              <a:off x="982107" y="3901888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0" name="Google Shape;720;p9"/>
            <p:cNvCxnSpPr/>
            <p:nvPr/>
          </p:nvCxnSpPr>
          <p:spPr>
            <a:xfrm>
              <a:off x="982107" y="4433419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1" name="Google Shape;721;p9"/>
            <p:cNvCxnSpPr/>
            <p:nvPr/>
          </p:nvCxnSpPr>
          <p:spPr>
            <a:xfrm>
              <a:off x="982107" y="4964950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2" name="Google Shape;722;p9"/>
            <p:cNvCxnSpPr/>
            <p:nvPr/>
          </p:nvCxnSpPr>
          <p:spPr>
            <a:xfrm>
              <a:off x="982107" y="5496481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3" name="Google Shape;723;p9"/>
            <p:cNvCxnSpPr/>
            <p:nvPr/>
          </p:nvCxnSpPr>
          <p:spPr>
            <a:xfrm>
              <a:off x="982107" y="602801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724" name="Google Shape;724;p9"/>
          <p:cNvGrpSpPr/>
          <p:nvPr/>
        </p:nvGrpSpPr>
        <p:grpSpPr>
          <a:xfrm>
            <a:off x="6222645" y="1244233"/>
            <a:ext cx="4997368" cy="4783781"/>
            <a:chOff x="982107" y="1244233"/>
            <a:chExt cx="4997368" cy="4783781"/>
          </a:xfrm>
        </p:grpSpPr>
        <p:cxnSp>
          <p:nvCxnSpPr>
            <p:cNvPr id="725" name="Google Shape;725;p9"/>
            <p:cNvCxnSpPr/>
            <p:nvPr/>
          </p:nvCxnSpPr>
          <p:spPr>
            <a:xfrm>
              <a:off x="982107" y="1244233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6" name="Google Shape;726;p9"/>
            <p:cNvCxnSpPr/>
            <p:nvPr/>
          </p:nvCxnSpPr>
          <p:spPr>
            <a:xfrm>
              <a:off x="982107" y="177576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7" name="Google Shape;727;p9"/>
            <p:cNvCxnSpPr/>
            <p:nvPr/>
          </p:nvCxnSpPr>
          <p:spPr>
            <a:xfrm>
              <a:off x="982107" y="2307295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8" name="Google Shape;728;p9"/>
            <p:cNvCxnSpPr/>
            <p:nvPr/>
          </p:nvCxnSpPr>
          <p:spPr>
            <a:xfrm>
              <a:off x="982107" y="2838826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9" name="Google Shape;729;p9"/>
            <p:cNvCxnSpPr/>
            <p:nvPr/>
          </p:nvCxnSpPr>
          <p:spPr>
            <a:xfrm>
              <a:off x="982107" y="3370357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0" name="Google Shape;730;p9"/>
            <p:cNvCxnSpPr/>
            <p:nvPr/>
          </p:nvCxnSpPr>
          <p:spPr>
            <a:xfrm>
              <a:off x="982107" y="3901888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1" name="Google Shape;731;p9"/>
            <p:cNvCxnSpPr/>
            <p:nvPr/>
          </p:nvCxnSpPr>
          <p:spPr>
            <a:xfrm>
              <a:off x="982107" y="4433419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2" name="Google Shape;732;p9"/>
            <p:cNvCxnSpPr/>
            <p:nvPr/>
          </p:nvCxnSpPr>
          <p:spPr>
            <a:xfrm>
              <a:off x="982107" y="4964950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3" name="Google Shape;733;p9"/>
            <p:cNvCxnSpPr/>
            <p:nvPr/>
          </p:nvCxnSpPr>
          <p:spPr>
            <a:xfrm>
              <a:off x="982107" y="5496481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4" name="Google Shape;734;p9"/>
            <p:cNvCxnSpPr/>
            <p:nvPr/>
          </p:nvCxnSpPr>
          <p:spPr>
            <a:xfrm>
              <a:off x="982107" y="602801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35" name="Google Shape;735;p9"/>
          <p:cNvSpPr/>
          <p:nvPr/>
        </p:nvSpPr>
        <p:spPr>
          <a:xfrm>
            <a:off x="948706" y="325582"/>
            <a:ext cx="4997368" cy="931110"/>
          </a:xfrm>
          <a:custGeom>
            <a:avLst/>
            <a:gdLst/>
            <a:ahLst/>
            <a:cxnLst/>
            <a:rect l="l" t="t" r="r" b="b"/>
            <a:pathLst>
              <a:path w="4997368" h="931110" extrusionOk="0">
                <a:moveTo>
                  <a:pt x="101896" y="0"/>
                </a:moveTo>
                <a:lnTo>
                  <a:pt x="4895472" y="0"/>
                </a:lnTo>
                <a:cubicBezTo>
                  <a:pt x="4951748" y="0"/>
                  <a:pt x="4997368" y="45620"/>
                  <a:pt x="4997368" y="101896"/>
                </a:cubicBezTo>
                <a:lnTo>
                  <a:pt x="4997368" y="931110"/>
                </a:lnTo>
                <a:lnTo>
                  <a:pt x="0" y="931110"/>
                </a:lnTo>
                <a:lnTo>
                  <a:pt x="0" y="101896"/>
                </a:lnTo>
                <a:cubicBezTo>
                  <a:pt x="0" y="45620"/>
                  <a:pt x="45620" y="0"/>
                  <a:pt x="101896" y="0"/>
                </a:cubicBezTo>
                <a:close/>
              </a:path>
            </a:pathLst>
          </a:custGeom>
          <a:solidFill>
            <a:srgbClr val="FDBE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9">
            <a:hlinkClick r:id="rId4" action="ppaction://hlinksldjump"/>
          </p:cNvPr>
          <p:cNvSpPr/>
          <p:nvPr/>
        </p:nvSpPr>
        <p:spPr>
          <a:xfrm>
            <a:off x="6212525" y="325582"/>
            <a:ext cx="4997368" cy="931110"/>
          </a:xfrm>
          <a:custGeom>
            <a:avLst/>
            <a:gdLst/>
            <a:ahLst/>
            <a:cxnLst/>
            <a:rect l="l" t="t" r="r" b="b"/>
            <a:pathLst>
              <a:path w="4997368" h="931110" extrusionOk="0">
                <a:moveTo>
                  <a:pt x="101896" y="0"/>
                </a:moveTo>
                <a:lnTo>
                  <a:pt x="4895472" y="0"/>
                </a:lnTo>
                <a:cubicBezTo>
                  <a:pt x="4951748" y="0"/>
                  <a:pt x="4997368" y="45620"/>
                  <a:pt x="4997368" y="101896"/>
                </a:cubicBezTo>
                <a:lnTo>
                  <a:pt x="4997368" y="931110"/>
                </a:lnTo>
                <a:lnTo>
                  <a:pt x="0" y="931110"/>
                </a:lnTo>
                <a:lnTo>
                  <a:pt x="0" y="101896"/>
                </a:lnTo>
                <a:cubicBezTo>
                  <a:pt x="0" y="45620"/>
                  <a:pt x="45620" y="0"/>
                  <a:pt x="101896" y="0"/>
                </a:cubicBezTo>
                <a:close/>
              </a:path>
            </a:pathLst>
          </a:custGeom>
          <a:solidFill>
            <a:srgbClr val="FDBE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7" name="Google Shape;737;p9"/>
          <p:cNvGrpSpPr/>
          <p:nvPr/>
        </p:nvGrpSpPr>
        <p:grpSpPr>
          <a:xfrm>
            <a:off x="5637635" y="561094"/>
            <a:ext cx="931456" cy="5685727"/>
            <a:chOff x="5637635" y="561094"/>
            <a:chExt cx="931456" cy="5685727"/>
          </a:xfrm>
        </p:grpSpPr>
        <p:grpSp>
          <p:nvGrpSpPr>
            <p:cNvPr id="738" name="Google Shape;738;p9"/>
            <p:cNvGrpSpPr/>
            <p:nvPr/>
          </p:nvGrpSpPr>
          <p:grpSpPr>
            <a:xfrm>
              <a:off x="5637635" y="561094"/>
              <a:ext cx="931456" cy="182880"/>
              <a:chOff x="5637635" y="561094"/>
              <a:chExt cx="931456" cy="182880"/>
            </a:xfrm>
          </p:grpSpPr>
          <p:sp>
            <p:nvSpPr>
              <p:cNvPr id="739" name="Google Shape;739;p9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p9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741;p9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2" name="Google Shape;742;p9"/>
            <p:cNvGrpSpPr/>
            <p:nvPr/>
          </p:nvGrpSpPr>
          <p:grpSpPr>
            <a:xfrm>
              <a:off x="5637635" y="1061353"/>
              <a:ext cx="931456" cy="182880"/>
              <a:chOff x="5637635" y="561094"/>
              <a:chExt cx="931456" cy="182880"/>
            </a:xfrm>
          </p:grpSpPr>
          <p:sp>
            <p:nvSpPr>
              <p:cNvPr id="743" name="Google Shape;743;p9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9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9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9"/>
            <p:cNvGrpSpPr/>
            <p:nvPr/>
          </p:nvGrpSpPr>
          <p:grpSpPr>
            <a:xfrm>
              <a:off x="5637635" y="1561612"/>
              <a:ext cx="931456" cy="182880"/>
              <a:chOff x="5637635" y="561094"/>
              <a:chExt cx="931456" cy="182880"/>
            </a:xfrm>
          </p:grpSpPr>
          <p:sp>
            <p:nvSpPr>
              <p:cNvPr id="747" name="Google Shape;747;p9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9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" name="Google Shape;749;p9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0" name="Google Shape;750;p9"/>
            <p:cNvGrpSpPr/>
            <p:nvPr/>
          </p:nvGrpSpPr>
          <p:grpSpPr>
            <a:xfrm>
              <a:off x="5637635" y="2061871"/>
              <a:ext cx="931456" cy="182880"/>
              <a:chOff x="5637635" y="561094"/>
              <a:chExt cx="931456" cy="182880"/>
            </a:xfrm>
          </p:grpSpPr>
          <p:sp>
            <p:nvSpPr>
              <p:cNvPr id="751" name="Google Shape;751;p9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" name="Google Shape;752;p9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3" name="Google Shape;753;p9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4" name="Google Shape;754;p9"/>
            <p:cNvGrpSpPr/>
            <p:nvPr/>
          </p:nvGrpSpPr>
          <p:grpSpPr>
            <a:xfrm>
              <a:off x="5637635" y="2562130"/>
              <a:ext cx="931456" cy="182880"/>
              <a:chOff x="5637635" y="561094"/>
              <a:chExt cx="931456" cy="182880"/>
            </a:xfrm>
          </p:grpSpPr>
          <p:sp>
            <p:nvSpPr>
              <p:cNvPr id="755" name="Google Shape;755;p9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6" name="Google Shape;756;p9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9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9"/>
            <p:cNvGrpSpPr/>
            <p:nvPr/>
          </p:nvGrpSpPr>
          <p:grpSpPr>
            <a:xfrm>
              <a:off x="5637635" y="3062389"/>
              <a:ext cx="931456" cy="182880"/>
              <a:chOff x="5637635" y="561094"/>
              <a:chExt cx="931456" cy="182880"/>
            </a:xfrm>
          </p:grpSpPr>
          <p:sp>
            <p:nvSpPr>
              <p:cNvPr id="759" name="Google Shape;759;p9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9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" name="Google Shape;761;p9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2" name="Google Shape;762;p9"/>
            <p:cNvGrpSpPr/>
            <p:nvPr/>
          </p:nvGrpSpPr>
          <p:grpSpPr>
            <a:xfrm>
              <a:off x="5637635" y="3562648"/>
              <a:ext cx="931456" cy="182880"/>
              <a:chOff x="5637635" y="561094"/>
              <a:chExt cx="931456" cy="182880"/>
            </a:xfrm>
          </p:grpSpPr>
          <p:sp>
            <p:nvSpPr>
              <p:cNvPr id="763" name="Google Shape;763;p9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" name="Google Shape;764;p9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" name="Google Shape;765;p9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6" name="Google Shape;766;p9"/>
            <p:cNvGrpSpPr/>
            <p:nvPr/>
          </p:nvGrpSpPr>
          <p:grpSpPr>
            <a:xfrm>
              <a:off x="5637635" y="4062907"/>
              <a:ext cx="931456" cy="182880"/>
              <a:chOff x="5637635" y="561094"/>
              <a:chExt cx="931456" cy="182880"/>
            </a:xfrm>
          </p:grpSpPr>
          <p:sp>
            <p:nvSpPr>
              <p:cNvPr id="767" name="Google Shape;767;p9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" name="Google Shape;768;p9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p9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0" name="Google Shape;770;p9"/>
            <p:cNvGrpSpPr/>
            <p:nvPr/>
          </p:nvGrpSpPr>
          <p:grpSpPr>
            <a:xfrm>
              <a:off x="5637635" y="4563166"/>
              <a:ext cx="931456" cy="182880"/>
              <a:chOff x="5637635" y="561094"/>
              <a:chExt cx="931456" cy="182880"/>
            </a:xfrm>
          </p:grpSpPr>
          <p:sp>
            <p:nvSpPr>
              <p:cNvPr id="771" name="Google Shape;771;p9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772;p9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773;p9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4" name="Google Shape;774;p9"/>
            <p:cNvGrpSpPr/>
            <p:nvPr/>
          </p:nvGrpSpPr>
          <p:grpSpPr>
            <a:xfrm>
              <a:off x="5637635" y="5063425"/>
              <a:ext cx="931456" cy="182880"/>
              <a:chOff x="5637635" y="561094"/>
              <a:chExt cx="931456" cy="182880"/>
            </a:xfrm>
          </p:grpSpPr>
          <p:sp>
            <p:nvSpPr>
              <p:cNvPr id="775" name="Google Shape;775;p9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776;p9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777;p9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8" name="Google Shape;778;p9"/>
            <p:cNvGrpSpPr/>
            <p:nvPr/>
          </p:nvGrpSpPr>
          <p:grpSpPr>
            <a:xfrm>
              <a:off x="5637635" y="5563684"/>
              <a:ext cx="931456" cy="182880"/>
              <a:chOff x="5637635" y="561094"/>
              <a:chExt cx="931456" cy="182880"/>
            </a:xfrm>
          </p:grpSpPr>
          <p:sp>
            <p:nvSpPr>
              <p:cNvPr id="779" name="Google Shape;779;p9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" name="Google Shape;780;p9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1" name="Google Shape;781;p9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2" name="Google Shape;782;p9"/>
            <p:cNvGrpSpPr/>
            <p:nvPr/>
          </p:nvGrpSpPr>
          <p:grpSpPr>
            <a:xfrm>
              <a:off x="5637635" y="6063941"/>
              <a:ext cx="931456" cy="182880"/>
              <a:chOff x="5637635" y="561094"/>
              <a:chExt cx="931456" cy="182880"/>
            </a:xfrm>
          </p:grpSpPr>
          <p:sp>
            <p:nvSpPr>
              <p:cNvPr id="783" name="Google Shape;783;p9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784;p9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785;p9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86" name="Google Shape;786;p9"/>
          <p:cNvSpPr txBox="1"/>
          <p:nvPr/>
        </p:nvSpPr>
        <p:spPr>
          <a:xfrm>
            <a:off x="1205475" y="662901"/>
            <a:ext cx="418665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Internet of Things Overview</a:t>
            </a:r>
            <a:endParaRPr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77648E-F9AB-CAB5-DDBC-1952CFBE52F5}"/>
              </a:ext>
            </a:extLst>
          </p:cNvPr>
          <p:cNvSpPr txBox="1"/>
          <p:nvPr/>
        </p:nvSpPr>
        <p:spPr>
          <a:xfrm>
            <a:off x="1205475" y="1270607"/>
            <a:ext cx="3630276" cy="256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000" dirty="0"/>
              <a:t>What is IoT?</a:t>
            </a:r>
          </a:p>
          <a:p>
            <a:pPr>
              <a:lnSpc>
                <a:spcPts val="4000"/>
              </a:lnSpc>
            </a:pPr>
            <a:r>
              <a:rPr lang="en-US" sz="2000" dirty="0"/>
              <a:t>Telemetry explained</a:t>
            </a:r>
          </a:p>
          <a:p>
            <a:pPr>
              <a:lnSpc>
                <a:spcPts val="4000"/>
              </a:lnSpc>
            </a:pPr>
            <a:r>
              <a:rPr lang="en-US" sz="2000" dirty="0"/>
              <a:t>Updating &amp; Managing Devices</a:t>
            </a:r>
          </a:p>
          <a:p>
            <a:pPr>
              <a:lnSpc>
                <a:spcPts val="4000"/>
              </a:lnSpc>
            </a:pPr>
            <a:r>
              <a:rPr lang="en-US" sz="2000" dirty="0"/>
              <a:t>Big 3 cloud providers</a:t>
            </a:r>
          </a:p>
          <a:p>
            <a:pPr>
              <a:lnSpc>
                <a:spcPts val="4000"/>
              </a:lnSpc>
            </a:pPr>
            <a:r>
              <a:rPr lang="en-US" sz="2000" dirty="0"/>
              <a:t>Use Case examples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9"/>
          <p:cNvSpPr/>
          <p:nvPr/>
        </p:nvSpPr>
        <p:spPr>
          <a:xfrm>
            <a:off x="803566" y="193963"/>
            <a:ext cx="5209310" cy="6470073"/>
          </a:xfrm>
          <a:prstGeom prst="roundRect">
            <a:avLst>
              <a:gd name="adj" fmla="val 2039"/>
            </a:avLst>
          </a:prstGeom>
          <a:solidFill>
            <a:srgbClr val="527D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9"/>
          <p:cNvSpPr/>
          <p:nvPr/>
        </p:nvSpPr>
        <p:spPr>
          <a:xfrm>
            <a:off x="6179126" y="193963"/>
            <a:ext cx="5209310" cy="6470073"/>
          </a:xfrm>
          <a:prstGeom prst="roundRect">
            <a:avLst>
              <a:gd name="adj" fmla="val 2039"/>
            </a:avLst>
          </a:prstGeom>
          <a:solidFill>
            <a:srgbClr val="527D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2" name="Google Shape;702;p9"/>
          <p:cNvGrpSpPr/>
          <p:nvPr/>
        </p:nvGrpSpPr>
        <p:grpSpPr>
          <a:xfrm>
            <a:off x="1318574" y="5366"/>
            <a:ext cx="1088571" cy="383487"/>
            <a:chOff x="6746919" y="5366"/>
            <a:chExt cx="1088571" cy="383487"/>
          </a:xfrm>
        </p:grpSpPr>
        <p:sp>
          <p:nvSpPr>
            <p:cNvPr id="703" name="Google Shape;703;p9"/>
            <p:cNvSpPr/>
            <p:nvPr/>
          </p:nvSpPr>
          <p:spPr>
            <a:xfrm>
              <a:off x="6746919" y="5366"/>
              <a:ext cx="1088571" cy="367128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DBE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9"/>
            <p:cNvSpPr txBox="1"/>
            <p:nvPr/>
          </p:nvSpPr>
          <p:spPr>
            <a:xfrm>
              <a:off x="6848996" y="19521"/>
              <a:ext cx="9056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IoT</a:t>
              </a:r>
              <a:endParaRPr dirty="0"/>
            </a:p>
          </p:txBody>
        </p:sp>
      </p:grpSp>
      <p:sp>
        <p:nvSpPr>
          <p:cNvPr id="705" name="Google Shape;705;p9"/>
          <p:cNvSpPr/>
          <p:nvPr/>
        </p:nvSpPr>
        <p:spPr>
          <a:xfrm>
            <a:off x="982107" y="325582"/>
            <a:ext cx="4997368" cy="6206836"/>
          </a:xfrm>
          <a:prstGeom prst="roundRect">
            <a:avLst>
              <a:gd name="adj" fmla="val 203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6" name="Google Shape;706;p9"/>
          <p:cNvGrpSpPr/>
          <p:nvPr/>
        </p:nvGrpSpPr>
        <p:grpSpPr>
          <a:xfrm>
            <a:off x="7876809" y="5366"/>
            <a:ext cx="1088571" cy="383487"/>
            <a:chOff x="7876809" y="5366"/>
            <a:chExt cx="1088571" cy="383487"/>
          </a:xfrm>
          <a:solidFill>
            <a:srgbClr val="00B050"/>
          </a:solidFill>
        </p:grpSpPr>
        <p:sp>
          <p:nvSpPr>
            <p:cNvPr id="707" name="Google Shape;707;p9">
              <a:hlinkClick r:id="rId4" action="ppaction://hlinksldjump"/>
            </p:cNvPr>
            <p:cNvSpPr/>
            <p:nvPr/>
          </p:nvSpPr>
          <p:spPr>
            <a:xfrm>
              <a:off x="7876809" y="5366"/>
              <a:ext cx="1088571" cy="367128"/>
            </a:xfrm>
            <a:prstGeom prst="round2SameRect">
              <a:avLst>
                <a:gd name="adj1" fmla="val 16667"/>
                <a:gd name="adj2" fmla="val 0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9"/>
            <p:cNvSpPr txBox="1"/>
            <p:nvPr/>
          </p:nvSpPr>
          <p:spPr>
            <a:xfrm>
              <a:off x="7981109" y="19521"/>
              <a:ext cx="905691" cy="36933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RPI</a:t>
              </a:r>
              <a:endParaRPr dirty="0"/>
            </a:p>
          </p:txBody>
        </p:sp>
      </p:grpSp>
      <p:grpSp>
        <p:nvGrpSpPr>
          <p:cNvPr id="709" name="Google Shape;709;p9"/>
          <p:cNvGrpSpPr/>
          <p:nvPr/>
        </p:nvGrpSpPr>
        <p:grpSpPr>
          <a:xfrm>
            <a:off x="9006699" y="5366"/>
            <a:ext cx="1088571" cy="383487"/>
            <a:chOff x="9006699" y="5366"/>
            <a:chExt cx="1088571" cy="383487"/>
          </a:xfrm>
        </p:grpSpPr>
        <p:sp>
          <p:nvSpPr>
            <p:cNvPr id="710" name="Google Shape;710;p9"/>
            <p:cNvSpPr/>
            <p:nvPr/>
          </p:nvSpPr>
          <p:spPr>
            <a:xfrm>
              <a:off x="9006699" y="5366"/>
              <a:ext cx="1088571" cy="367128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4ED9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9">
              <a:hlinkClick r:id="rId5" action="ppaction://hlinksldjump"/>
            </p:cNvPr>
            <p:cNvSpPr txBox="1"/>
            <p:nvPr/>
          </p:nvSpPr>
          <p:spPr>
            <a:xfrm>
              <a:off x="9131630" y="19521"/>
              <a:ext cx="9056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GCP</a:t>
              </a:r>
              <a:endParaRPr dirty="0"/>
            </a:p>
          </p:txBody>
        </p:sp>
      </p:grpSp>
      <p:sp>
        <p:nvSpPr>
          <p:cNvPr id="712" name="Google Shape;712;p9"/>
          <p:cNvSpPr/>
          <p:nvPr/>
        </p:nvSpPr>
        <p:spPr>
          <a:xfrm>
            <a:off x="6220445" y="323642"/>
            <a:ext cx="5001768" cy="6208776"/>
          </a:xfrm>
          <a:prstGeom prst="roundRect">
            <a:avLst>
              <a:gd name="adj" fmla="val 203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13" name="Google Shape;713;p9"/>
          <p:cNvGrpSpPr/>
          <p:nvPr/>
        </p:nvGrpSpPr>
        <p:grpSpPr>
          <a:xfrm>
            <a:off x="982107" y="1244233"/>
            <a:ext cx="4997368" cy="4783781"/>
            <a:chOff x="982107" y="1244233"/>
            <a:chExt cx="4997368" cy="4783781"/>
          </a:xfrm>
        </p:grpSpPr>
        <p:cxnSp>
          <p:nvCxnSpPr>
            <p:cNvPr id="714" name="Google Shape;714;p9"/>
            <p:cNvCxnSpPr/>
            <p:nvPr/>
          </p:nvCxnSpPr>
          <p:spPr>
            <a:xfrm>
              <a:off x="982107" y="1244233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5" name="Google Shape;715;p9"/>
            <p:cNvCxnSpPr/>
            <p:nvPr/>
          </p:nvCxnSpPr>
          <p:spPr>
            <a:xfrm>
              <a:off x="982107" y="177576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6" name="Google Shape;716;p9"/>
            <p:cNvCxnSpPr/>
            <p:nvPr/>
          </p:nvCxnSpPr>
          <p:spPr>
            <a:xfrm>
              <a:off x="982107" y="2307295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7" name="Google Shape;717;p9"/>
            <p:cNvCxnSpPr/>
            <p:nvPr/>
          </p:nvCxnSpPr>
          <p:spPr>
            <a:xfrm>
              <a:off x="982107" y="2838826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8" name="Google Shape;718;p9"/>
            <p:cNvCxnSpPr/>
            <p:nvPr/>
          </p:nvCxnSpPr>
          <p:spPr>
            <a:xfrm>
              <a:off x="982107" y="3370357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9" name="Google Shape;719;p9"/>
            <p:cNvCxnSpPr/>
            <p:nvPr/>
          </p:nvCxnSpPr>
          <p:spPr>
            <a:xfrm>
              <a:off x="982107" y="3901888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0" name="Google Shape;720;p9"/>
            <p:cNvCxnSpPr/>
            <p:nvPr/>
          </p:nvCxnSpPr>
          <p:spPr>
            <a:xfrm>
              <a:off x="982107" y="4433419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1" name="Google Shape;721;p9"/>
            <p:cNvCxnSpPr/>
            <p:nvPr/>
          </p:nvCxnSpPr>
          <p:spPr>
            <a:xfrm>
              <a:off x="982107" y="4964950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2" name="Google Shape;722;p9"/>
            <p:cNvCxnSpPr/>
            <p:nvPr/>
          </p:nvCxnSpPr>
          <p:spPr>
            <a:xfrm>
              <a:off x="982107" y="5496481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3" name="Google Shape;723;p9"/>
            <p:cNvCxnSpPr/>
            <p:nvPr/>
          </p:nvCxnSpPr>
          <p:spPr>
            <a:xfrm>
              <a:off x="982107" y="602801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724" name="Google Shape;724;p9"/>
          <p:cNvGrpSpPr/>
          <p:nvPr/>
        </p:nvGrpSpPr>
        <p:grpSpPr>
          <a:xfrm>
            <a:off x="6222645" y="1244233"/>
            <a:ext cx="4997368" cy="4783781"/>
            <a:chOff x="982107" y="1244233"/>
            <a:chExt cx="4997368" cy="4783781"/>
          </a:xfrm>
        </p:grpSpPr>
        <p:cxnSp>
          <p:nvCxnSpPr>
            <p:cNvPr id="725" name="Google Shape;725;p9"/>
            <p:cNvCxnSpPr/>
            <p:nvPr/>
          </p:nvCxnSpPr>
          <p:spPr>
            <a:xfrm>
              <a:off x="982107" y="1244233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6" name="Google Shape;726;p9"/>
            <p:cNvCxnSpPr/>
            <p:nvPr/>
          </p:nvCxnSpPr>
          <p:spPr>
            <a:xfrm>
              <a:off x="982107" y="177576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7" name="Google Shape;727;p9"/>
            <p:cNvCxnSpPr/>
            <p:nvPr/>
          </p:nvCxnSpPr>
          <p:spPr>
            <a:xfrm>
              <a:off x="982107" y="2307295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8" name="Google Shape;728;p9"/>
            <p:cNvCxnSpPr/>
            <p:nvPr/>
          </p:nvCxnSpPr>
          <p:spPr>
            <a:xfrm>
              <a:off x="982107" y="2838826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9" name="Google Shape;729;p9"/>
            <p:cNvCxnSpPr/>
            <p:nvPr/>
          </p:nvCxnSpPr>
          <p:spPr>
            <a:xfrm>
              <a:off x="982107" y="3370357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0" name="Google Shape;730;p9"/>
            <p:cNvCxnSpPr/>
            <p:nvPr/>
          </p:nvCxnSpPr>
          <p:spPr>
            <a:xfrm>
              <a:off x="982107" y="3901888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1" name="Google Shape;731;p9"/>
            <p:cNvCxnSpPr/>
            <p:nvPr/>
          </p:nvCxnSpPr>
          <p:spPr>
            <a:xfrm>
              <a:off x="982107" y="4433419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2" name="Google Shape;732;p9"/>
            <p:cNvCxnSpPr/>
            <p:nvPr/>
          </p:nvCxnSpPr>
          <p:spPr>
            <a:xfrm>
              <a:off x="982107" y="4964950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3" name="Google Shape;733;p9"/>
            <p:cNvCxnSpPr/>
            <p:nvPr/>
          </p:nvCxnSpPr>
          <p:spPr>
            <a:xfrm>
              <a:off x="982107" y="5496481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4" name="Google Shape;734;p9"/>
            <p:cNvCxnSpPr/>
            <p:nvPr/>
          </p:nvCxnSpPr>
          <p:spPr>
            <a:xfrm>
              <a:off x="982107" y="602801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35" name="Google Shape;735;p9"/>
          <p:cNvSpPr/>
          <p:nvPr/>
        </p:nvSpPr>
        <p:spPr>
          <a:xfrm>
            <a:off x="948706" y="325582"/>
            <a:ext cx="4997368" cy="931110"/>
          </a:xfrm>
          <a:custGeom>
            <a:avLst/>
            <a:gdLst/>
            <a:ahLst/>
            <a:cxnLst/>
            <a:rect l="l" t="t" r="r" b="b"/>
            <a:pathLst>
              <a:path w="4997368" h="931110" extrusionOk="0">
                <a:moveTo>
                  <a:pt x="101896" y="0"/>
                </a:moveTo>
                <a:lnTo>
                  <a:pt x="4895472" y="0"/>
                </a:lnTo>
                <a:cubicBezTo>
                  <a:pt x="4951748" y="0"/>
                  <a:pt x="4997368" y="45620"/>
                  <a:pt x="4997368" y="101896"/>
                </a:cubicBezTo>
                <a:lnTo>
                  <a:pt x="4997368" y="931110"/>
                </a:lnTo>
                <a:lnTo>
                  <a:pt x="0" y="931110"/>
                </a:lnTo>
                <a:lnTo>
                  <a:pt x="0" y="101896"/>
                </a:lnTo>
                <a:cubicBezTo>
                  <a:pt x="0" y="45620"/>
                  <a:pt x="45620" y="0"/>
                  <a:pt x="101896" y="0"/>
                </a:cubicBezTo>
                <a:close/>
              </a:path>
            </a:pathLst>
          </a:custGeom>
          <a:solidFill>
            <a:srgbClr val="FDBE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9">
            <a:hlinkClick r:id="rId4" action="ppaction://hlinksldjump"/>
          </p:cNvPr>
          <p:cNvSpPr/>
          <p:nvPr/>
        </p:nvSpPr>
        <p:spPr>
          <a:xfrm>
            <a:off x="6212525" y="325582"/>
            <a:ext cx="4997368" cy="931110"/>
          </a:xfrm>
          <a:custGeom>
            <a:avLst/>
            <a:gdLst/>
            <a:ahLst/>
            <a:cxnLst/>
            <a:rect l="l" t="t" r="r" b="b"/>
            <a:pathLst>
              <a:path w="4997368" h="931110" extrusionOk="0">
                <a:moveTo>
                  <a:pt x="101896" y="0"/>
                </a:moveTo>
                <a:lnTo>
                  <a:pt x="4895472" y="0"/>
                </a:lnTo>
                <a:cubicBezTo>
                  <a:pt x="4951748" y="0"/>
                  <a:pt x="4997368" y="45620"/>
                  <a:pt x="4997368" y="101896"/>
                </a:cubicBezTo>
                <a:lnTo>
                  <a:pt x="4997368" y="931110"/>
                </a:lnTo>
                <a:lnTo>
                  <a:pt x="0" y="931110"/>
                </a:lnTo>
                <a:lnTo>
                  <a:pt x="0" y="101896"/>
                </a:lnTo>
                <a:cubicBezTo>
                  <a:pt x="0" y="45620"/>
                  <a:pt x="45620" y="0"/>
                  <a:pt x="101896" y="0"/>
                </a:cubicBezTo>
                <a:close/>
              </a:path>
            </a:pathLst>
          </a:custGeom>
          <a:solidFill>
            <a:srgbClr val="FDBE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7" name="Google Shape;737;p9"/>
          <p:cNvGrpSpPr/>
          <p:nvPr/>
        </p:nvGrpSpPr>
        <p:grpSpPr>
          <a:xfrm>
            <a:off x="5637635" y="561094"/>
            <a:ext cx="931456" cy="5685727"/>
            <a:chOff x="5637635" y="561094"/>
            <a:chExt cx="931456" cy="5685727"/>
          </a:xfrm>
        </p:grpSpPr>
        <p:grpSp>
          <p:nvGrpSpPr>
            <p:cNvPr id="738" name="Google Shape;738;p9"/>
            <p:cNvGrpSpPr/>
            <p:nvPr/>
          </p:nvGrpSpPr>
          <p:grpSpPr>
            <a:xfrm>
              <a:off x="5637635" y="561094"/>
              <a:ext cx="931456" cy="182880"/>
              <a:chOff x="5637635" y="561094"/>
              <a:chExt cx="931456" cy="182880"/>
            </a:xfrm>
          </p:grpSpPr>
          <p:sp>
            <p:nvSpPr>
              <p:cNvPr id="739" name="Google Shape;739;p9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p9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741;p9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2" name="Google Shape;742;p9"/>
            <p:cNvGrpSpPr/>
            <p:nvPr/>
          </p:nvGrpSpPr>
          <p:grpSpPr>
            <a:xfrm>
              <a:off x="5637635" y="1061353"/>
              <a:ext cx="931456" cy="182880"/>
              <a:chOff x="5637635" y="561094"/>
              <a:chExt cx="931456" cy="182880"/>
            </a:xfrm>
          </p:grpSpPr>
          <p:sp>
            <p:nvSpPr>
              <p:cNvPr id="743" name="Google Shape;743;p9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9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9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9"/>
            <p:cNvGrpSpPr/>
            <p:nvPr/>
          </p:nvGrpSpPr>
          <p:grpSpPr>
            <a:xfrm>
              <a:off x="5637635" y="1561612"/>
              <a:ext cx="931456" cy="182880"/>
              <a:chOff x="5637635" y="561094"/>
              <a:chExt cx="931456" cy="182880"/>
            </a:xfrm>
          </p:grpSpPr>
          <p:sp>
            <p:nvSpPr>
              <p:cNvPr id="747" name="Google Shape;747;p9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9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" name="Google Shape;749;p9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0" name="Google Shape;750;p9"/>
            <p:cNvGrpSpPr/>
            <p:nvPr/>
          </p:nvGrpSpPr>
          <p:grpSpPr>
            <a:xfrm>
              <a:off x="5637635" y="2061871"/>
              <a:ext cx="931456" cy="182880"/>
              <a:chOff x="5637635" y="561094"/>
              <a:chExt cx="931456" cy="182880"/>
            </a:xfrm>
          </p:grpSpPr>
          <p:sp>
            <p:nvSpPr>
              <p:cNvPr id="751" name="Google Shape;751;p9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" name="Google Shape;752;p9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3" name="Google Shape;753;p9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4" name="Google Shape;754;p9"/>
            <p:cNvGrpSpPr/>
            <p:nvPr/>
          </p:nvGrpSpPr>
          <p:grpSpPr>
            <a:xfrm>
              <a:off x="5637635" y="2562130"/>
              <a:ext cx="931456" cy="182880"/>
              <a:chOff x="5637635" y="561094"/>
              <a:chExt cx="931456" cy="182880"/>
            </a:xfrm>
          </p:grpSpPr>
          <p:sp>
            <p:nvSpPr>
              <p:cNvPr id="755" name="Google Shape;755;p9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6" name="Google Shape;756;p9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9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9"/>
            <p:cNvGrpSpPr/>
            <p:nvPr/>
          </p:nvGrpSpPr>
          <p:grpSpPr>
            <a:xfrm>
              <a:off x="5637635" y="3062389"/>
              <a:ext cx="931456" cy="182880"/>
              <a:chOff x="5637635" y="561094"/>
              <a:chExt cx="931456" cy="182880"/>
            </a:xfrm>
          </p:grpSpPr>
          <p:sp>
            <p:nvSpPr>
              <p:cNvPr id="759" name="Google Shape;759;p9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9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" name="Google Shape;761;p9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2" name="Google Shape;762;p9"/>
            <p:cNvGrpSpPr/>
            <p:nvPr/>
          </p:nvGrpSpPr>
          <p:grpSpPr>
            <a:xfrm>
              <a:off x="5637635" y="3562648"/>
              <a:ext cx="931456" cy="182880"/>
              <a:chOff x="5637635" y="561094"/>
              <a:chExt cx="931456" cy="182880"/>
            </a:xfrm>
          </p:grpSpPr>
          <p:sp>
            <p:nvSpPr>
              <p:cNvPr id="763" name="Google Shape;763;p9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" name="Google Shape;764;p9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" name="Google Shape;765;p9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6" name="Google Shape;766;p9"/>
            <p:cNvGrpSpPr/>
            <p:nvPr/>
          </p:nvGrpSpPr>
          <p:grpSpPr>
            <a:xfrm>
              <a:off x="5637635" y="4062907"/>
              <a:ext cx="931456" cy="182880"/>
              <a:chOff x="5637635" y="561094"/>
              <a:chExt cx="931456" cy="182880"/>
            </a:xfrm>
          </p:grpSpPr>
          <p:sp>
            <p:nvSpPr>
              <p:cNvPr id="767" name="Google Shape;767;p9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" name="Google Shape;768;p9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p9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0" name="Google Shape;770;p9"/>
            <p:cNvGrpSpPr/>
            <p:nvPr/>
          </p:nvGrpSpPr>
          <p:grpSpPr>
            <a:xfrm>
              <a:off x="5637635" y="4563166"/>
              <a:ext cx="931456" cy="182880"/>
              <a:chOff x="5637635" y="561094"/>
              <a:chExt cx="931456" cy="182880"/>
            </a:xfrm>
          </p:grpSpPr>
          <p:sp>
            <p:nvSpPr>
              <p:cNvPr id="771" name="Google Shape;771;p9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772;p9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773;p9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4" name="Google Shape;774;p9"/>
            <p:cNvGrpSpPr/>
            <p:nvPr/>
          </p:nvGrpSpPr>
          <p:grpSpPr>
            <a:xfrm>
              <a:off x="5637635" y="5063425"/>
              <a:ext cx="931456" cy="182880"/>
              <a:chOff x="5637635" y="561094"/>
              <a:chExt cx="931456" cy="182880"/>
            </a:xfrm>
          </p:grpSpPr>
          <p:sp>
            <p:nvSpPr>
              <p:cNvPr id="775" name="Google Shape;775;p9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776;p9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777;p9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8" name="Google Shape;778;p9"/>
            <p:cNvGrpSpPr/>
            <p:nvPr/>
          </p:nvGrpSpPr>
          <p:grpSpPr>
            <a:xfrm>
              <a:off x="5637635" y="5563684"/>
              <a:ext cx="931456" cy="182880"/>
              <a:chOff x="5637635" y="561094"/>
              <a:chExt cx="931456" cy="182880"/>
            </a:xfrm>
          </p:grpSpPr>
          <p:sp>
            <p:nvSpPr>
              <p:cNvPr id="779" name="Google Shape;779;p9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" name="Google Shape;780;p9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1" name="Google Shape;781;p9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2" name="Google Shape;782;p9"/>
            <p:cNvGrpSpPr/>
            <p:nvPr/>
          </p:nvGrpSpPr>
          <p:grpSpPr>
            <a:xfrm>
              <a:off x="5637635" y="6063941"/>
              <a:ext cx="931456" cy="182880"/>
              <a:chOff x="5637635" y="561094"/>
              <a:chExt cx="931456" cy="182880"/>
            </a:xfrm>
          </p:grpSpPr>
          <p:sp>
            <p:nvSpPr>
              <p:cNvPr id="783" name="Google Shape;783;p9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784;p9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785;p9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86" name="Google Shape;786;p9"/>
          <p:cNvSpPr txBox="1"/>
          <p:nvPr/>
        </p:nvSpPr>
        <p:spPr>
          <a:xfrm>
            <a:off x="1205475" y="662901"/>
            <a:ext cx="415837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Internet of Things Overview</a:t>
            </a:r>
            <a:endParaRPr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77648E-F9AB-CAB5-DDBC-1952CFBE52F5}"/>
              </a:ext>
            </a:extLst>
          </p:cNvPr>
          <p:cNvSpPr txBox="1"/>
          <p:nvPr/>
        </p:nvSpPr>
        <p:spPr>
          <a:xfrm>
            <a:off x="1205475" y="1270607"/>
            <a:ext cx="3630276" cy="517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dirty="0"/>
              <a:t>Page 2</a:t>
            </a:r>
          </a:p>
        </p:txBody>
      </p:sp>
    </p:spTree>
    <p:extLst>
      <p:ext uri="{BB962C8B-B14F-4D97-AF65-F5344CB8AC3E}">
        <p14:creationId xmlns:p14="http://schemas.microsoft.com/office/powerpoint/2010/main" val="34372473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2"/>
          <p:cNvSpPr/>
          <p:nvPr/>
        </p:nvSpPr>
        <p:spPr>
          <a:xfrm>
            <a:off x="1748973" y="574326"/>
            <a:ext cx="4289100" cy="5709300"/>
          </a:xfrm>
          <a:prstGeom prst="roundRect">
            <a:avLst>
              <a:gd name="adj" fmla="val 368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12"/>
          <p:cNvSpPr/>
          <p:nvPr/>
        </p:nvSpPr>
        <p:spPr>
          <a:xfrm>
            <a:off x="6190346" y="574327"/>
            <a:ext cx="4288972" cy="5709346"/>
          </a:xfrm>
          <a:prstGeom prst="roundRect">
            <a:avLst>
              <a:gd name="adj" fmla="val 368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12"/>
          <p:cNvSpPr/>
          <p:nvPr/>
        </p:nvSpPr>
        <p:spPr>
          <a:xfrm>
            <a:off x="1748973" y="571313"/>
            <a:ext cx="4288972" cy="647495"/>
          </a:xfrm>
          <a:custGeom>
            <a:avLst/>
            <a:gdLst/>
            <a:ahLst/>
            <a:cxnLst/>
            <a:rect l="l" t="t" r="r" b="b"/>
            <a:pathLst>
              <a:path w="4288972" h="647495" extrusionOk="0">
                <a:moveTo>
                  <a:pt x="157834" y="0"/>
                </a:moveTo>
                <a:lnTo>
                  <a:pt x="4131138" y="0"/>
                </a:lnTo>
                <a:cubicBezTo>
                  <a:pt x="4218307" y="0"/>
                  <a:pt x="4288972" y="70665"/>
                  <a:pt x="4288972" y="157834"/>
                </a:cubicBezTo>
                <a:lnTo>
                  <a:pt x="4288972" y="647495"/>
                </a:lnTo>
                <a:lnTo>
                  <a:pt x="0" y="647495"/>
                </a:lnTo>
                <a:lnTo>
                  <a:pt x="0" y="157834"/>
                </a:lnTo>
                <a:cubicBezTo>
                  <a:pt x="0" y="70665"/>
                  <a:pt x="70665" y="0"/>
                  <a:pt x="157834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12"/>
          <p:cNvSpPr/>
          <p:nvPr/>
        </p:nvSpPr>
        <p:spPr>
          <a:xfrm>
            <a:off x="6190346" y="573825"/>
            <a:ext cx="4288972" cy="647495"/>
          </a:xfrm>
          <a:custGeom>
            <a:avLst/>
            <a:gdLst/>
            <a:ahLst/>
            <a:cxnLst/>
            <a:rect l="l" t="t" r="r" b="b"/>
            <a:pathLst>
              <a:path w="4288972" h="647495" extrusionOk="0">
                <a:moveTo>
                  <a:pt x="157834" y="0"/>
                </a:moveTo>
                <a:lnTo>
                  <a:pt x="4131138" y="0"/>
                </a:lnTo>
                <a:cubicBezTo>
                  <a:pt x="4218307" y="0"/>
                  <a:pt x="4288972" y="70665"/>
                  <a:pt x="4288972" y="157834"/>
                </a:cubicBezTo>
                <a:lnTo>
                  <a:pt x="4288972" y="647495"/>
                </a:lnTo>
                <a:lnTo>
                  <a:pt x="0" y="647495"/>
                </a:lnTo>
                <a:lnTo>
                  <a:pt x="0" y="157834"/>
                </a:lnTo>
                <a:cubicBezTo>
                  <a:pt x="0" y="70665"/>
                  <a:pt x="70665" y="0"/>
                  <a:pt x="157834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3" name="Google Shape;983;p12"/>
          <p:cNvGrpSpPr/>
          <p:nvPr/>
        </p:nvGrpSpPr>
        <p:grpSpPr>
          <a:xfrm>
            <a:off x="5617029" y="812799"/>
            <a:ext cx="937623" cy="5254905"/>
            <a:chOff x="5617029" y="812799"/>
            <a:chExt cx="937623" cy="5254905"/>
          </a:xfrm>
        </p:grpSpPr>
        <p:grpSp>
          <p:nvGrpSpPr>
            <p:cNvPr id="984" name="Google Shape;984;p12"/>
            <p:cNvGrpSpPr/>
            <p:nvPr/>
          </p:nvGrpSpPr>
          <p:grpSpPr>
            <a:xfrm>
              <a:off x="5617029" y="812799"/>
              <a:ext cx="937623" cy="182880"/>
              <a:chOff x="5617029" y="812799"/>
              <a:chExt cx="937623" cy="182880"/>
            </a:xfrm>
          </p:grpSpPr>
          <p:sp>
            <p:nvSpPr>
              <p:cNvPr id="985" name="Google Shape;985;p12"/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6" name="Google Shape;986;p12"/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7" name="Google Shape;987;p12"/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8" name="Google Shape;988;p12"/>
            <p:cNvGrpSpPr/>
            <p:nvPr/>
          </p:nvGrpSpPr>
          <p:grpSpPr>
            <a:xfrm>
              <a:off x="5617029" y="1235468"/>
              <a:ext cx="937623" cy="182880"/>
              <a:chOff x="5617029" y="812799"/>
              <a:chExt cx="937623" cy="182880"/>
            </a:xfrm>
          </p:grpSpPr>
          <p:sp>
            <p:nvSpPr>
              <p:cNvPr id="989" name="Google Shape;989;p12"/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0" name="Google Shape;990;p12"/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1" name="Google Shape;991;p12"/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2" name="Google Shape;992;p12"/>
            <p:cNvGrpSpPr/>
            <p:nvPr/>
          </p:nvGrpSpPr>
          <p:grpSpPr>
            <a:xfrm>
              <a:off x="5617029" y="1658137"/>
              <a:ext cx="937623" cy="182880"/>
              <a:chOff x="5617029" y="812799"/>
              <a:chExt cx="937623" cy="182880"/>
            </a:xfrm>
          </p:grpSpPr>
          <p:sp>
            <p:nvSpPr>
              <p:cNvPr id="993" name="Google Shape;993;p12"/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4" name="Google Shape;994;p12"/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5" name="Google Shape;995;p12"/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6" name="Google Shape;996;p12"/>
            <p:cNvGrpSpPr/>
            <p:nvPr/>
          </p:nvGrpSpPr>
          <p:grpSpPr>
            <a:xfrm>
              <a:off x="5617029" y="2080806"/>
              <a:ext cx="937623" cy="182880"/>
              <a:chOff x="5617029" y="812799"/>
              <a:chExt cx="937623" cy="182880"/>
            </a:xfrm>
          </p:grpSpPr>
          <p:sp>
            <p:nvSpPr>
              <p:cNvPr id="997" name="Google Shape;997;p12"/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8" name="Google Shape;998;p12"/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9" name="Google Shape;999;p12"/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0" name="Google Shape;1000;p12"/>
            <p:cNvGrpSpPr/>
            <p:nvPr/>
          </p:nvGrpSpPr>
          <p:grpSpPr>
            <a:xfrm>
              <a:off x="5617029" y="2503475"/>
              <a:ext cx="937623" cy="182880"/>
              <a:chOff x="5617029" y="812799"/>
              <a:chExt cx="937623" cy="182880"/>
            </a:xfrm>
          </p:grpSpPr>
          <p:sp>
            <p:nvSpPr>
              <p:cNvPr id="1001" name="Google Shape;1001;p12"/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2" name="Google Shape;1002;p12"/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3" name="Google Shape;1003;p12"/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4" name="Google Shape;1004;p12"/>
            <p:cNvGrpSpPr/>
            <p:nvPr/>
          </p:nvGrpSpPr>
          <p:grpSpPr>
            <a:xfrm>
              <a:off x="5617029" y="2926144"/>
              <a:ext cx="937623" cy="182880"/>
              <a:chOff x="5617029" y="812799"/>
              <a:chExt cx="937623" cy="182880"/>
            </a:xfrm>
          </p:grpSpPr>
          <p:sp>
            <p:nvSpPr>
              <p:cNvPr id="1005" name="Google Shape;1005;p12"/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6" name="Google Shape;1006;p12"/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7" name="Google Shape;1007;p12"/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8" name="Google Shape;1008;p12"/>
            <p:cNvGrpSpPr/>
            <p:nvPr/>
          </p:nvGrpSpPr>
          <p:grpSpPr>
            <a:xfrm>
              <a:off x="5617029" y="3348813"/>
              <a:ext cx="937623" cy="182880"/>
              <a:chOff x="5617029" y="812799"/>
              <a:chExt cx="937623" cy="182880"/>
            </a:xfrm>
          </p:grpSpPr>
          <p:sp>
            <p:nvSpPr>
              <p:cNvPr id="1009" name="Google Shape;1009;p12"/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0" name="Google Shape;1010;p12"/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1" name="Google Shape;1011;p12"/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2" name="Google Shape;1012;p12"/>
            <p:cNvGrpSpPr/>
            <p:nvPr/>
          </p:nvGrpSpPr>
          <p:grpSpPr>
            <a:xfrm>
              <a:off x="5617029" y="3771482"/>
              <a:ext cx="937623" cy="182880"/>
              <a:chOff x="5617029" y="812799"/>
              <a:chExt cx="937623" cy="182880"/>
            </a:xfrm>
          </p:grpSpPr>
          <p:sp>
            <p:nvSpPr>
              <p:cNvPr id="1013" name="Google Shape;1013;p12"/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4" name="Google Shape;1014;p12"/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5" name="Google Shape;1015;p12"/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6" name="Google Shape;1016;p12"/>
            <p:cNvGrpSpPr/>
            <p:nvPr/>
          </p:nvGrpSpPr>
          <p:grpSpPr>
            <a:xfrm>
              <a:off x="5617029" y="4194151"/>
              <a:ext cx="937623" cy="182880"/>
              <a:chOff x="5617029" y="812799"/>
              <a:chExt cx="937623" cy="182880"/>
            </a:xfrm>
          </p:grpSpPr>
          <p:sp>
            <p:nvSpPr>
              <p:cNvPr id="1017" name="Google Shape;1017;p12"/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8" name="Google Shape;1018;p12"/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9" name="Google Shape;1019;p12"/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0" name="Google Shape;1020;p12"/>
            <p:cNvGrpSpPr/>
            <p:nvPr/>
          </p:nvGrpSpPr>
          <p:grpSpPr>
            <a:xfrm>
              <a:off x="5617029" y="4616820"/>
              <a:ext cx="937623" cy="182880"/>
              <a:chOff x="5617029" y="812799"/>
              <a:chExt cx="937623" cy="182880"/>
            </a:xfrm>
          </p:grpSpPr>
          <p:sp>
            <p:nvSpPr>
              <p:cNvPr id="1021" name="Google Shape;1021;p12"/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2" name="Google Shape;1022;p12"/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3" name="Google Shape;1023;p12"/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4" name="Google Shape;1024;p12"/>
            <p:cNvGrpSpPr/>
            <p:nvPr/>
          </p:nvGrpSpPr>
          <p:grpSpPr>
            <a:xfrm>
              <a:off x="5617029" y="5039489"/>
              <a:ext cx="937623" cy="182880"/>
              <a:chOff x="5617029" y="812799"/>
              <a:chExt cx="937623" cy="182880"/>
            </a:xfrm>
          </p:grpSpPr>
          <p:sp>
            <p:nvSpPr>
              <p:cNvPr id="1025" name="Google Shape;1025;p12"/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6" name="Google Shape;1026;p12"/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7" name="Google Shape;1027;p12"/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8" name="Google Shape;1028;p12"/>
            <p:cNvGrpSpPr/>
            <p:nvPr/>
          </p:nvGrpSpPr>
          <p:grpSpPr>
            <a:xfrm>
              <a:off x="5617029" y="5462158"/>
              <a:ext cx="937623" cy="182880"/>
              <a:chOff x="5617029" y="812799"/>
              <a:chExt cx="937623" cy="182880"/>
            </a:xfrm>
          </p:grpSpPr>
          <p:sp>
            <p:nvSpPr>
              <p:cNvPr id="1029" name="Google Shape;1029;p12"/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0" name="Google Shape;1030;p12"/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1" name="Google Shape;1031;p12"/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2" name="Google Shape;1032;p12"/>
            <p:cNvGrpSpPr/>
            <p:nvPr/>
          </p:nvGrpSpPr>
          <p:grpSpPr>
            <a:xfrm>
              <a:off x="5617029" y="5884824"/>
              <a:ext cx="937623" cy="182880"/>
              <a:chOff x="5617029" y="812799"/>
              <a:chExt cx="937623" cy="182880"/>
            </a:xfrm>
          </p:grpSpPr>
          <p:sp>
            <p:nvSpPr>
              <p:cNvPr id="1033" name="Google Shape;1033;p12"/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4" name="Google Shape;1034;p12"/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5" name="Google Shape;1035;p12"/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36" name="Google Shape;1036;p12"/>
          <p:cNvGrpSpPr/>
          <p:nvPr/>
        </p:nvGrpSpPr>
        <p:grpSpPr>
          <a:xfrm>
            <a:off x="6190346" y="1235468"/>
            <a:ext cx="4288972" cy="4649614"/>
            <a:chOff x="6190346" y="1235468"/>
            <a:chExt cx="4288972" cy="4649614"/>
          </a:xfrm>
        </p:grpSpPr>
        <p:cxnSp>
          <p:nvCxnSpPr>
            <p:cNvPr id="1037" name="Google Shape;1037;p12"/>
            <p:cNvCxnSpPr/>
            <p:nvPr/>
          </p:nvCxnSpPr>
          <p:spPr>
            <a:xfrm>
              <a:off x="6190346" y="1235468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38" name="Google Shape;1038;p12"/>
            <p:cNvCxnSpPr/>
            <p:nvPr/>
          </p:nvCxnSpPr>
          <p:spPr>
            <a:xfrm>
              <a:off x="6190346" y="1752092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39" name="Google Shape;1039;p12"/>
            <p:cNvCxnSpPr/>
            <p:nvPr/>
          </p:nvCxnSpPr>
          <p:spPr>
            <a:xfrm>
              <a:off x="6190346" y="2268716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0" name="Google Shape;1040;p12"/>
            <p:cNvCxnSpPr/>
            <p:nvPr/>
          </p:nvCxnSpPr>
          <p:spPr>
            <a:xfrm>
              <a:off x="6190346" y="2785340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1" name="Google Shape;1041;p12"/>
            <p:cNvCxnSpPr/>
            <p:nvPr/>
          </p:nvCxnSpPr>
          <p:spPr>
            <a:xfrm>
              <a:off x="6190346" y="3301964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2" name="Google Shape;1042;p12"/>
            <p:cNvCxnSpPr/>
            <p:nvPr/>
          </p:nvCxnSpPr>
          <p:spPr>
            <a:xfrm>
              <a:off x="6190346" y="3818588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3" name="Google Shape;1043;p12"/>
            <p:cNvCxnSpPr/>
            <p:nvPr/>
          </p:nvCxnSpPr>
          <p:spPr>
            <a:xfrm>
              <a:off x="6190346" y="4335212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4" name="Google Shape;1044;p12"/>
            <p:cNvCxnSpPr/>
            <p:nvPr/>
          </p:nvCxnSpPr>
          <p:spPr>
            <a:xfrm>
              <a:off x="6190346" y="4851836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5" name="Google Shape;1045;p12"/>
            <p:cNvCxnSpPr/>
            <p:nvPr/>
          </p:nvCxnSpPr>
          <p:spPr>
            <a:xfrm>
              <a:off x="6190346" y="5368460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6" name="Google Shape;1046;p12"/>
            <p:cNvCxnSpPr/>
            <p:nvPr/>
          </p:nvCxnSpPr>
          <p:spPr>
            <a:xfrm>
              <a:off x="6190346" y="5885082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47" name="Google Shape;1047;p12"/>
          <p:cNvSpPr txBox="1"/>
          <p:nvPr/>
        </p:nvSpPr>
        <p:spPr>
          <a:xfrm>
            <a:off x="7035797" y="782625"/>
            <a:ext cx="2706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12"/>
          <p:cNvSpPr txBox="1"/>
          <p:nvPr/>
        </p:nvSpPr>
        <p:spPr>
          <a:xfrm>
            <a:off x="1934164" y="1444410"/>
            <a:ext cx="1026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12"/>
          <p:cNvSpPr txBox="1"/>
          <p:nvPr/>
        </p:nvSpPr>
        <p:spPr>
          <a:xfrm>
            <a:off x="1934164" y="2145821"/>
            <a:ext cx="176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12"/>
          <p:cNvSpPr txBox="1"/>
          <p:nvPr/>
        </p:nvSpPr>
        <p:spPr>
          <a:xfrm>
            <a:off x="1934164" y="2847232"/>
            <a:ext cx="1026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12"/>
          <p:cNvSpPr txBox="1"/>
          <p:nvPr/>
        </p:nvSpPr>
        <p:spPr>
          <a:xfrm>
            <a:off x="2932666" y="1444410"/>
            <a:ext cx="253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12"/>
          <p:cNvSpPr txBox="1"/>
          <p:nvPr/>
        </p:nvSpPr>
        <p:spPr>
          <a:xfrm>
            <a:off x="2960158" y="2810485"/>
            <a:ext cx="24702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053" name="Google Shape;1053;p12"/>
          <p:cNvSpPr txBox="1"/>
          <p:nvPr/>
        </p:nvSpPr>
        <p:spPr>
          <a:xfrm>
            <a:off x="1955934" y="4661615"/>
            <a:ext cx="3537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965;p12">
            <a:extLst>
              <a:ext uri="{FF2B5EF4-FFF2-40B4-BE49-F238E27FC236}">
                <a16:creationId xmlns:a16="http://schemas.microsoft.com/office/drawing/2014/main" id="{737D3F9E-6B8E-21DB-4586-D9196178C0A0}"/>
              </a:ext>
            </a:extLst>
          </p:cNvPr>
          <p:cNvSpPr/>
          <p:nvPr/>
        </p:nvSpPr>
        <p:spPr>
          <a:xfrm>
            <a:off x="1744422" y="601421"/>
            <a:ext cx="4470400" cy="5950857"/>
          </a:xfrm>
          <a:prstGeom prst="roundRect">
            <a:avLst>
              <a:gd name="adj" fmla="val 3680"/>
            </a:avLst>
          </a:prstGeom>
          <a:solidFill>
            <a:srgbClr val="527D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966;p12">
            <a:extLst>
              <a:ext uri="{FF2B5EF4-FFF2-40B4-BE49-F238E27FC236}">
                <a16:creationId xmlns:a16="http://schemas.microsoft.com/office/drawing/2014/main" id="{7EE4EEE4-C052-7AF6-D42B-750A00DEEF3E}"/>
              </a:ext>
            </a:extLst>
          </p:cNvPr>
          <p:cNvSpPr/>
          <p:nvPr/>
        </p:nvSpPr>
        <p:spPr>
          <a:xfrm>
            <a:off x="6301906" y="601421"/>
            <a:ext cx="4470400" cy="5950857"/>
          </a:xfrm>
          <a:prstGeom prst="roundRect">
            <a:avLst>
              <a:gd name="adj" fmla="val 3680"/>
            </a:avLst>
          </a:prstGeom>
          <a:solidFill>
            <a:srgbClr val="527D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79;p12">
            <a:extLst>
              <a:ext uri="{FF2B5EF4-FFF2-40B4-BE49-F238E27FC236}">
                <a16:creationId xmlns:a16="http://schemas.microsoft.com/office/drawing/2014/main" id="{8FCEB183-E1F0-55F7-451E-231EB988B215}"/>
              </a:ext>
            </a:extLst>
          </p:cNvPr>
          <p:cNvSpPr/>
          <p:nvPr/>
        </p:nvSpPr>
        <p:spPr>
          <a:xfrm>
            <a:off x="1896823" y="722176"/>
            <a:ext cx="4289100" cy="5709300"/>
          </a:xfrm>
          <a:prstGeom prst="roundRect">
            <a:avLst>
              <a:gd name="adj" fmla="val 368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80;p12">
            <a:extLst>
              <a:ext uri="{FF2B5EF4-FFF2-40B4-BE49-F238E27FC236}">
                <a16:creationId xmlns:a16="http://schemas.microsoft.com/office/drawing/2014/main" id="{19359FF5-2145-E8A3-F254-C552330303CA}"/>
              </a:ext>
            </a:extLst>
          </p:cNvPr>
          <p:cNvSpPr/>
          <p:nvPr/>
        </p:nvSpPr>
        <p:spPr>
          <a:xfrm>
            <a:off x="6338196" y="722177"/>
            <a:ext cx="4288972" cy="5709346"/>
          </a:xfrm>
          <a:prstGeom prst="roundRect">
            <a:avLst>
              <a:gd name="adj" fmla="val 368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81;p12">
            <a:extLst>
              <a:ext uri="{FF2B5EF4-FFF2-40B4-BE49-F238E27FC236}">
                <a16:creationId xmlns:a16="http://schemas.microsoft.com/office/drawing/2014/main" id="{A08DBEF4-FFE6-C927-0372-1398A131D342}"/>
              </a:ext>
            </a:extLst>
          </p:cNvPr>
          <p:cNvSpPr/>
          <p:nvPr/>
        </p:nvSpPr>
        <p:spPr>
          <a:xfrm>
            <a:off x="1896823" y="719163"/>
            <a:ext cx="4288972" cy="647495"/>
          </a:xfrm>
          <a:custGeom>
            <a:avLst/>
            <a:gdLst/>
            <a:ahLst/>
            <a:cxnLst/>
            <a:rect l="l" t="t" r="r" b="b"/>
            <a:pathLst>
              <a:path w="4288972" h="647495" extrusionOk="0">
                <a:moveTo>
                  <a:pt x="157834" y="0"/>
                </a:moveTo>
                <a:lnTo>
                  <a:pt x="4131138" y="0"/>
                </a:lnTo>
                <a:cubicBezTo>
                  <a:pt x="4218307" y="0"/>
                  <a:pt x="4288972" y="70665"/>
                  <a:pt x="4288972" y="157834"/>
                </a:cubicBezTo>
                <a:lnTo>
                  <a:pt x="4288972" y="647495"/>
                </a:lnTo>
                <a:lnTo>
                  <a:pt x="0" y="647495"/>
                </a:lnTo>
                <a:lnTo>
                  <a:pt x="0" y="157834"/>
                </a:lnTo>
                <a:cubicBezTo>
                  <a:pt x="0" y="70665"/>
                  <a:pt x="70665" y="0"/>
                  <a:pt x="157834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82;p12">
            <a:extLst>
              <a:ext uri="{FF2B5EF4-FFF2-40B4-BE49-F238E27FC236}">
                <a16:creationId xmlns:a16="http://schemas.microsoft.com/office/drawing/2014/main" id="{BC2BDD49-3CE2-F4A7-0EBE-2B18E6FC9A3F}"/>
              </a:ext>
            </a:extLst>
          </p:cNvPr>
          <p:cNvSpPr/>
          <p:nvPr/>
        </p:nvSpPr>
        <p:spPr>
          <a:xfrm>
            <a:off x="6338196" y="721675"/>
            <a:ext cx="4288972" cy="647495"/>
          </a:xfrm>
          <a:custGeom>
            <a:avLst/>
            <a:gdLst/>
            <a:ahLst/>
            <a:cxnLst/>
            <a:rect l="l" t="t" r="r" b="b"/>
            <a:pathLst>
              <a:path w="4288972" h="647495" extrusionOk="0">
                <a:moveTo>
                  <a:pt x="157834" y="0"/>
                </a:moveTo>
                <a:lnTo>
                  <a:pt x="4131138" y="0"/>
                </a:lnTo>
                <a:cubicBezTo>
                  <a:pt x="4218307" y="0"/>
                  <a:pt x="4288972" y="70665"/>
                  <a:pt x="4288972" y="157834"/>
                </a:cubicBezTo>
                <a:lnTo>
                  <a:pt x="4288972" y="647495"/>
                </a:lnTo>
                <a:lnTo>
                  <a:pt x="0" y="647495"/>
                </a:lnTo>
                <a:lnTo>
                  <a:pt x="0" y="157834"/>
                </a:lnTo>
                <a:cubicBezTo>
                  <a:pt x="0" y="70665"/>
                  <a:pt x="70665" y="0"/>
                  <a:pt x="157834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" name="Google Shape;983;p12">
            <a:extLst>
              <a:ext uri="{FF2B5EF4-FFF2-40B4-BE49-F238E27FC236}">
                <a16:creationId xmlns:a16="http://schemas.microsoft.com/office/drawing/2014/main" id="{EA0B2909-41F8-46C7-F30A-90A39392A291}"/>
              </a:ext>
            </a:extLst>
          </p:cNvPr>
          <p:cNvGrpSpPr/>
          <p:nvPr/>
        </p:nvGrpSpPr>
        <p:grpSpPr>
          <a:xfrm>
            <a:off x="5764879" y="960649"/>
            <a:ext cx="937623" cy="5254905"/>
            <a:chOff x="5617029" y="812799"/>
            <a:chExt cx="937623" cy="5254905"/>
          </a:xfrm>
        </p:grpSpPr>
        <p:grpSp>
          <p:nvGrpSpPr>
            <p:cNvPr id="9" name="Google Shape;984;p12">
              <a:extLst>
                <a:ext uri="{FF2B5EF4-FFF2-40B4-BE49-F238E27FC236}">
                  <a16:creationId xmlns:a16="http://schemas.microsoft.com/office/drawing/2014/main" id="{0976CCE0-2174-9941-BFC4-28EA2F5F94E6}"/>
                </a:ext>
              </a:extLst>
            </p:cNvPr>
            <p:cNvGrpSpPr/>
            <p:nvPr/>
          </p:nvGrpSpPr>
          <p:grpSpPr>
            <a:xfrm>
              <a:off x="5617029" y="812799"/>
              <a:ext cx="937623" cy="182880"/>
              <a:chOff x="5617029" y="812799"/>
              <a:chExt cx="937623" cy="182880"/>
            </a:xfrm>
          </p:grpSpPr>
          <p:sp>
            <p:nvSpPr>
              <p:cNvPr id="58" name="Google Shape;985;p12">
                <a:extLst>
                  <a:ext uri="{FF2B5EF4-FFF2-40B4-BE49-F238E27FC236}">
                    <a16:creationId xmlns:a16="http://schemas.microsoft.com/office/drawing/2014/main" id="{7CFB6C8F-1591-1DEA-A602-D9A6C05C9A31}"/>
                  </a:ext>
                </a:extLst>
              </p:cNvPr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986;p12">
                <a:extLst>
                  <a:ext uri="{FF2B5EF4-FFF2-40B4-BE49-F238E27FC236}">
                    <a16:creationId xmlns:a16="http://schemas.microsoft.com/office/drawing/2014/main" id="{EB00644C-4D52-691A-034B-45CB446EBE16}"/>
                  </a:ext>
                </a:extLst>
              </p:cNvPr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987;p12">
                <a:extLst>
                  <a:ext uri="{FF2B5EF4-FFF2-40B4-BE49-F238E27FC236}">
                    <a16:creationId xmlns:a16="http://schemas.microsoft.com/office/drawing/2014/main" id="{3ACC4F74-2D88-6DB1-90E4-C789BECFAE52}"/>
                  </a:ext>
                </a:extLst>
              </p:cNvPr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988;p12">
              <a:extLst>
                <a:ext uri="{FF2B5EF4-FFF2-40B4-BE49-F238E27FC236}">
                  <a16:creationId xmlns:a16="http://schemas.microsoft.com/office/drawing/2014/main" id="{44F74E99-4127-7792-642F-4C4E74A657DD}"/>
                </a:ext>
              </a:extLst>
            </p:cNvPr>
            <p:cNvGrpSpPr/>
            <p:nvPr/>
          </p:nvGrpSpPr>
          <p:grpSpPr>
            <a:xfrm>
              <a:off x="5617029" y="1235468"/>
              <a:ext cx="937623" cy="182880"/>
              <a:chOff x="5617029" y="812799"/>
              <a:chExt cx="937623" cy="182880"/>
            </a:xfrm>
          </p:grpSpPr>
          <p:sp>
            <p:nvSpPr>
              <p:cNvPr id="55" name="Google Shape;989;p12">
                <a:extLst>
                  <a:ext uri="{FF2B5EF4-FFF2-40B4-BE49-F238E27FC236}">
                    <a16:creationId xmlns:a16="http://schemas.microsoft.com/office/drawing/2014/main" id="{9EDC3F8C-AB62-A63B-4E41-D1145FDDB9AA}"/>
                  </a:ext>
                </a:extLst>
              </p:cNvPr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990;p12">
                <a:extLst>
                  <a:ext uri="{FF2B5EF4-FFF2-40B4-BE49-F238E27FC236}">
                    <a16:creationId xmlns:a16="http://schemas.microsoft.com/office/drawing/2014/main" id="{A6453673-52D8-2262-3DF7-A60E92B23294}"/>
                  </a:ext>
                </a:extLst>
              </p:cNvPr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991;p12">
                <a:extLst>
                  <a:ext uri="{FF2B5EF4-FFF2-40B4-BE49-F238E27FC236}">
                    <a16:creationId xmlns:a16="http://schemas.microsoft.com/office/drawing/2014/main" id="{8F997E29-C9EF-7360-E2AD-C8CB9A32254D}"/>
                  </a:ext>
                </a:extLst>
              </p:cNvPr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" name="Google Shape;992;p12">
              <a:extLst>
                <a:ext uri="{FF2B5EF4-FFF2-40B4-BE49-F238E27FC236}">
                  <a16:creationId xmlns:a16="http://schemas.microsoft.com/office/drawing/2014/main" id="{D7B73888-71E2-8671-3F86-20FC6B1FBF88}"/>
                </a:ext>
              </a:extLst>
            </p:cNvPr>
            <p:cNvGrpSpPr/>
            <p:nvPr/>
          </p:nvGrpSpPr>
          <p:grpSpPr>
            <a:xfrm>
              <a:off x="5617029" y="1658137"/>
              <a:ext cx="937623" cy="182880"/>
              <a:chOff x="5617029" y="812799"/>
              <a:chExt cx="937623" cy="182880"/>
            </a:xfrm>
          </p:grpSpPr>
          <p:sp>
            <p:nvSpPr>
              <p:cNvPr id="52" name="Google Shape;993;p12">
                <a:extLst>
                  <a:ext uri="{FF2B5EF4-FFF2-40B4-BE49-F238E27FC236}">
                    <a16:creationId xmlns:a16="http://schemas.microsoft.com/office/drawing/2014/main" id="{2F63CB2C-03F6-8593-3C6A-8D3597E81778}"/>
                  </a:ext>
                </a:extLst>
              </p:cNvPr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994;p12">
                <a:extLst>
                  <a:ext uri="{FF2B5EF4-FFF2-40B4-BE49-F238E27FC236}">
                    <a16:creationId xmlns:a16="http://schemas.microsoft.com/office/drawing/2014/main" id="{EDE1B6C8-200D-E86A-77F1-C0D7C2B985CD}"/>
                  </a:ext>
                </a:extLst>
              </p:cNvPr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995;p12">
                <a:extLst>
                  <a:ext uri="{FF2B5EF4-FFF2-40B4-BE49-F238E27FC236}">
                    <a16:creationId xmlns:a16="http://schemas.microsoft.com/office/drawing/2014/main" id="{F25D2780-CBE6-0087-B15B-09986303A0B1}"/>
                  </a:ext>
                </a:extLst>
              </p:cNvPr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" name="Google Shape;996;p12">
              <a:extLst>
                <a:ext uri="{FF2B5EF4-FFF2-40B4-BE49-F238E27FC236}">
                  <a16:creationId xmlns:a16="http://schemas.microsoft.com/office/drawing/2014/main" id="{C98BF59A-BEE2-F9EA-9AA6-25EB7F0394DB}"/>
                </a:ext>
              </a:extLst>
            </p:cNvPr>
            <p:cNvGrpSpPr/>
            <p:nvPr/>
          </p:nvGrpSpPr>
          <p:grpSpPr>
            <a:xfrm>
              <a:off x="5617029" y="2080806"/>
              <a:ext cx="937623" cy="182880"/>
              <a:chOff x="5617029" y="812799"/>
              <a:chExt cx="937623" cy="182880"/>
            </a:xfrm>
          </p:grpSpPr>
          <p:sp>
            <p:nvSpPr>
              <p:cNvPr id="49" name="Google Shape;997;p12">
                <a:extLst>
                  <a:ext uri="{FF2B5EF4-FFF2-40B4-BE49-F238E27FC236}">
                    <a16:creationId xmlns:a16="http://schemas.microsoft.com/office/drawing/2014/main" id="{3FD7A631-5CA7-4DC4-ABE1-EAFC09241A14}"/>
                  </a:ext>
                </a:extLst>
              </p:cNvPr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998;p12">
                <a:extLst>
                  <a:ext uri="{FF2B5EF4-FFF2-40B4-BE49-F238E27FC236}">
                    <a16:creationId xmlns:a16="http://schemas.microsoft.com/office/drawing/2014/main" id="{5896DC80-F1CA-1F28-9918-51F9409D7F3A}"/>
                  </a:ext>
                </a:extLst>
              </p:cNvPr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999;p12">
                <a:extLst>
                  <a:ext uri="{FF2B5EF4-FFF2-40B4-BE49-F238E27FC236}">
                    <a16:creationId xmlns:a16="http://schemas.microsoft.com/office/drawing/2014/main" id="{7F3E04CE-8542-A1C8-EDC9-01A4801D7F5C}"/>
                  </a:ext>
                </a:extLst>
              </p:cNvPr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" name="Google Shape;1000;p12">
              <a:extLst>
                <a:ext uri="{FF2B5EF4-FFF2-40B4-BE49-F238E27FC236}">
                  <a16:creationId xmlns:a16="http://schemas.microsoft.com/office/drawing/2014/main" id="{FE887025-BD08-B71F-6657-D98601F2281F}"/>
                </a:ext>
              </a:extLst>
            </p:cNvPr>
            <p:cNvGrpSpPr/>
            <p:nvPr/>
          </p:nvGrpSpPr>
          <p:grpSpPr>
            <a:xfrm>
              <a:off x="5617029" y="2503475"/>
              <a:ext cx="937623" cy="182880"/>
              <a:chOff x="5617029" y="812799"/>
              <a:chExt cx="937623" cy="182880"/>
            </a:xfrm>
          </p:grpSpPr>
          <p:sp>
            <p:nvSpPr>
              <p:cNvPr id="46" name="Google Shape;1001;p12">
                <a:extLst>
                  <a:ext uri="{FF2B5EF4-FFF2-40B4-BE49-F238E27FC236}">
                    <a16:creationId xmlns:a16="http://schemas.microsoft.com/office/drawing/2014/main" id="{C310E5CC-49A7-39D4-8352-CE97E7B5CD88}"/>
                  </a:ext>
                </a:extLst>
              </p:cNvPr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1002;p12">
                <a:extLst>
                  <a:ext uri="{FF2B5EF4-FFF2-40B4-BE49-F238E27FC236}">
                    <a16:creationId xmlns:a16="http://schemas.microsoft.com/office/drawing/2014/main" id="{82BCBD0A-A81D-1A74-C01B-5B4306F3ACD2}"/>
                  </a:ext>
                </a:extLst>
              </p:cNvPr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1003;p12">
                <a:extLst>
                  <a:ext uri="{FF2B5EF4-FFF2-40B4-BE49-F238E27FC236}">
                    <a16:creationId xmlns:a16="http://schemas.microsoft.com/office/drawing/2014/main" id="{62AC10EC-1B70-E469-12E7-79EAFE332EAB}"/>
                  </a:ext>
                </a:extLst>
              </p:cNvPr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1004;p12">
              <a:extLst>
                <a:ext uri="{FF2B5EF4-FFF2-40B4-BE49-F238E27FC236}">
                  <a16:creationId xmlns:a16="http://schemas.microsoft.com/office/drawing/2014/main" id="{1A7226A1-51FB-A85A-6BA3-F33FA5C958B1}"/>
                </a:ext>
              </a:extLst>
            </p:cNvPr>
            <p:cNvGrpSpPr/>
            <p:nvPr/>
          </p:nvGrpSpPr>
          <p:grpSpPr>
            <a:xfrm>
              <a:off x="5617029" y="2926144"/>
              <a:ext cx="937623" cy="182880"/>
              <a:chOff x="5617029" y="812799"/>
              <a:chExt cx="937623" cy="182880"/>
            </a:xfrm>
          </p:grpSpPr>
          <p:sp>
            <p:nvSpPr>
              <p:cNvPr id="43" name="Google Shape;1005;p12">
                <a:extLst>
                  <a:ext uri="{FF2B5EF4-FFF2-40B4-BE49-F238E27FC236}">
                    <a16:creationId xmlns:a16="http://schemas.microsoft.com/office/drawing/2014/main" id="{5DAF62F1-826F-2606-8DCE-55AE2F791809}"/>
                  </a:ext>
                </a:extLst>
              </p:cNvPr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1006;p12">
                <a:extLst>
                  <a:ext uri="{FF2B5EF4-FFF2-40B4-BE49-F238E27FC236}">
                    <a16:creationId xmlns:a16="http://schemas.microsoft.com/office/drawing/2014/main" id="{E2510066-ACB8-722A-6DD4-13A8BC84C69A}"/>
                  </a:ext>
                </a:extLst>
              </p:cNvPr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1007;p12">
                <a:extLst>
                  <a:ext uri="{FF2B5EF4-FFF2-40B4-BE49-F238E27FC236}">
                    <a16:creationId xmlns:a16="http://schemas.microsoft.com/office/drawing/2014/main" id="{A4476359-710E-607C-D724-2B7159E77ECF}"/>
                  </a:ext>
                </a:extLst>
              </p:cNvPr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" name="Google Shape;1008;p12">
              <a:extLst>
                <a:ext uri="{FF2B5EF4-FFF2-40B4-BE49-F238E27FC236}">
                  <a16:creationId xmlns:a16="http://schemas.microsoft.com/office/drawing/2014/main" id="{FA4351A3-B1CF-E73C-C445-CC4AEF3DA21B}"/>
                </a:ext>
              </a:extLst>
            </p:cNvPr>
            <p:cNvGrpSpPr/>
            <p:nvPr/>
          </p:nvGrpSpPr>
          <p:grpSpPr>
            <a:xfrm>
              <a:off x="5617029" y="3348813"/>
              <a:ext cx="937623" cy="182880"/>
              <a:chOff x="5617029" y="812799"/>
              <a:chExt cx="937623" cy="182880"/>
            </a:xfrm>
          </p:grpSpPr>
          <p:sp>
            <p:nvSpPr>
              <p:cNvPr id="40" name="Google Shape;1009;p12">
                <a:extLst>
                  <a:ext uri="{FF2B5EF4-FFF2-40B4-BE49-F238E27FC236}">
                    <a16:creationId xmlns:a16="http://schemas.microsoft.com/office/drawing/2014/main" id="{FD6E8992-5BB8-8D38-67FF-16EB046D6386}"/>
                  </a:ext>
                </a:extLst>
              </p:cNvPr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1010;p12">
                <a:extLst>
                  <a:ext uri="{FF2B5EF4-FFF2-40B4-BE49-F238E27FC236}">
                    <a16:creationId xmlns:a16="http://schemas.microsoft.com/office/drawing/2014/main" id="{29A1153E-34C4-B586-AE1F-DA106863C4B2}"/>
                  </a:ext>
                </a:extLst>
              </p:cNvPr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1011;p12">
                <a:extLst>
                  <a:ext uri="{FF2B5EF4-FFF2-40B4-BE49-F238E27FC236}">
                    <a16:creationId xmlns:a16="http://schemas.microsoft.com/office/drawing/2014/main" id="{3F3C3443-0106-D513-0FF9-408FC7013CED}"/>
                  </a:ext>
                </a:extLst>
              </p:cNvPr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" name="Google Shape;1012;p12">
              <a:extLst>
                <a:ext uri="{FF2B5EF4-FFF2-40B4-BE49-F238E27FC236}">
                  <a16:creationId xmlns:a16="http://schemas.microsoft.com/office/drawing/2014/main" id="{9B2F42C0-9150-AE7E-AB3C-E6BA0000E859}"/>
                </a:ext>
              </a:extLst>
            </p:cNvPr>
            <p:cNvGrpSpPr/>
            <p:nvPr/>
          </p:nvGrpSpPr>
          <p:grpSpPr>
            <a:xfrm>
              <a:off x="5617029" y="3771482"/>
              <a:ext cx="937623" cy="182880"/>
              <a:chOff x="5617029" y="812799"/>
              <a:chExt cx="937623" cy="182880"/>
            </a:xfrm>
          </p:grpSpPr>
          <p:sp>
            <p:nvSpPr>
              <p:cNvPr id="37" name="Google Shape;1013;p12">
                <a:extLst>
                  <a:ext uri="{FF2B5EF4-FFF2-40B4-BE49-F238E27FC236}">
                    <a16:creationId xmlns:a16="http://schemas.microsoft.com/office/drawing/2014/main" id="{B1F6329A-21F9-77E2-8328-98B7085913BC}"/>
                  </a:ext>
                </a:extLst>
              </p:cNvPr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1014;p12">
                <a:extLst>
                  <a:ext uri="{FF2B5EF4-FFF2-40B4-BE49-F238E27FC236}">
                    <a16:creationId xmlns:a16="http://schemas.microsoft.com/office/drawing/2014/main" id="{F10FC2FA-F24D-0609-0F1F-9DB7F4F29CBE}"/>
                  </a:ext>
                </a:extLst>
              </p:cNvPr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1015;p12">
                <a:extLst>
                  <a:ext uri="{FF2B5EF4-FFF2-40B4-BE49-F238E27FC236}">
                    <a16:creationId xmlns:a16="http://schemas.microsoft.com/office/drawing/2014/main" id="{87C6E193-BB46-371D-BF64-EC68D9C33EC2}"/>
                  </a:ext>
                </a:extLst>
              </p:cNvPr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" name="Google Shape;1016;p12">
              <a:extLst>
                <a:ext uri="{FF2B5EF4-FFF2-40B4-BE49-F238E27FC236}">
                  <a16:creationId xmlns:a16="http://schemas.microsoft.com/office/drawing/2014/main" id="{1056FFCD-F052-A6E5-BD63-5BFF6BD003E3}"/>
                </a:ext>
              </a:extLst>
            </p:cNvPr>
            <p:cNvGrpSpPr/>
            <p:nvPr/>
          </p:nvGrpSpPr>
          <p:grpSpPr>
            <a:xfrm>
              <a:off x="5617029" y="4194151"/>
              <a:ext cx="937623" cy="182880"/>
              <a:chOff x="5617029" y="812799"/>
              <a:chExt cx="937623" cy="182880"/>
            </a:xfrm>
          </p:grpSpPr>
          <p:sp>
            <p:nvSpPr>
              <p:cNvPr id="34" name="Google Shape;1017;p12">
                <a:extLst>
                  <a:ext uri="{FF2B5EF4-FFF2-40B4-BE49-F238E27FC236}">
                    <a16:creationId xmlns:a16="http://schemas.microsoft.com/office/drawing/2014/main" id="{E1DBEA06-F4D7-9120-A06E-4261FFA3A94B}"/>
                  </a:ext>
                </a:extLst>
              </p:cNvPr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1018;p12">
                <a:extLst>
                  <a:ext uri="{FF2B5EF4-FFF2-40B4-BE49-F238E27FC236}">
                    <a16:creationId xmlns:a16="http://schemas.microsoft.com/office/drawing/2014/main" id="{CC1E55A9-C916-2E33-3904-7263FF841E7E}"/>
                  </a:ext>
                </a:extLst>
              </p:cNvPr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1019;p12">
                <a:extLst>
                  <a:ext uri="{FF2B5EF4-FFF2-40B4-BE49-F238E27FC236}">
                    <a16:creationId xmlns:a16="http://schemas.microsoft.com/office/drawing/2014/main" id="{2C44B2E3-B824-C2F4-3532-0DF26F786333}"/>
                  </a:ext>
                </a:extLst>
              </p:cNvPr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" name="Google Shape;1020;p12">
              <a:extLst>
                <a:ext uri="{FF2B5EF4-FFF2-40B4-BE49-F238E27FC236}">
                  <a16:creationId xmlns:a16="http://schemas.microsoft.com/office/drawing/2014/main" id="{2E218C55-F564-4724-1D1A-537E0BA4B752}"/>
                </a:ext>
              </a:extLst>
            </p:cNvPr>
            <p:cNvGrpSpPr/>
            <p:nvPr/>
          </p:nvGrpSpPr>
          <p:grpSpPr>
            <a:xfrm>
              <a:off x="5617029" y="4616820"/>
              <a:ext cx="937623" cy="182880"/>
              <a:chOff x="5617029" y="812799"/>
              <a:chExt cx="937623" cy="182880"/>
            </a:xfrm>
          </p:grpSpPr>
          <p:sp>
            <p:nvSpPr>
              <p:cNvPr id="31" name="Google Shape;1021;p12">
                <a:extLst>
                  <a:ext uri="{FF2B5EF4-FFF2-40B4-BE49-F238E27FC236}">
                    <a16:creationId xmlns:a16="http://schemas.microsoft.com/office/drawing/2014/main" id="{FDC1D0D5-DF39-01D9-D2A6-DB259B5450A4}"/>
                  </a:ext>
                </a:extLst>
              </p:cNvPr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1022;p12">
                <a:extLst>
                  <a:ext uri="{FF2B5EF4-FFF2-40B4-BE49-F238E27FC236}">
                    <a16:creationId xmlns:a16="http://schemas.microsoft.com/office/drawing/2014/main" id="{94E26F9C-C6FC-7355-2BC3-30CCBC2EDFB0}"/>
                  </a:ext>
                </a:extLst>
              </p:cNvPr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1023;p12">
                <a:extLst>
                  <a:ext uri="{FF2B5EF4-FFF2-40B4-BE49-F238E27FC236}">
                    <a16:creationId xmlns:a16="http://schemas.microsoft.com/office/drawing/2014/main" id="{02827F9E-281E-3CDC-ED17-8188754593F3}"/>
                  </a:ext>
                </a:extLst>
              </p:cNvPr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" name="Google Shape;1024;p12">
              <a:extLst>
                <a:ext uri="{FF2B5EF4-FFF2-40B4-BE49-F238E27FC236}">
                  <a16:creationId xmlns:a16="http://schemas.microsoft.com/office/drawing/2014/main" id="{07E7020C-7D2B-0E50-8CB0-17E024707BE6}"/>
                </a:ext>
              </a:extLst>
            </p:cNvPr>
            <p:cNvGrpSpPr/>
            <p:nvPr/>
          </p:nvGrpSpPr>
          <p:grpSpPr>
            <a:xfrm>
              <a:off x="5617029" y="5039489"/>
              <a:ext cx="937623" cy="182880"/>
              <a:chOff x="5617029" y="812799"/>
              <a:chExt cx="937623" cy="182880"/>
            </a:xfrm>
          </p:grpSpPr>
          <p:sp>
            <p:nvSpPr>
              <p:cNvPr id="28" name="Google Shape;1025;p12">
                <a:extLst>
                  <a:ext uri="{FF2B5EF4-FFF2-40B4-BE49-F238E27FC236}">
                    <a16:creationId xmlns:a16="http://schemas.microsoft.com/office/drawing/2014/main" id="{0EFFF235-CD0D-3F4F-5555-99F47139C4A4}"/>
                  </a:ext>
                </a:extLst>
              </p:cNvPr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1026;p12">
                <a:extLst>
                  <a:ext uri="{FF2B5EF4-FFF2-40B4-BE49-F238E27FC236}">
                    <a16:creationId xmlns:a16="http://schemas.microsoft.com/office/drawing/2014/main" id="{DA7A4A0B-D3E6-F683-35C6-5B6F1C0F3FBF}"/>
                  </a:ext>
                </a:extLst>
              </p:cNvPr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1027;p12">
                <a:extLst>
                  <a:ext uri="{FF2B5EF4-FFF2-40B4-BE49-F238E27FC236}">
                    <a16:creationId xmlns:a16="http://schemas.microsoft.com/office/drawing/2014/main" id="{50936100-633C-3687-4563-258E2F1CBE7C}"/>
                  </a:ext>
                </a:extLst>
              </p:cNvPr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1028;p12">
              <a:extLst>
                <a:ext uri="{FF2B5EF4-FFF2-40B4-BE49-F238E27FC236}">
                  <a16:creationId xmlns:a16="http://schemas.microsoft.com/office/drawing/2014/main" id="{05ED6108-E3EB-9DC9-A0C6-DB11141A21F1}"/>
                </a:ext>
              </a:extLst>
            </p:cNvPr>
            <p:cNvGrpSpPr/>
            <p:nvPr/>
          </p:nvGrpSpPr>
          <p:grpSpPr>
            <a:xfrm>
              <a:off x="5617029" y="5462158"/>
              <a:ext cx="937623" cy="182880"/>
              <a:chOff x="5617029" y="812799"/>
              <a:chExt cx="937623" cy="182880"/>
            </a:xfrm>
          </p:grpSpPr>
          <p:sp>
            <p:nvSpPr>
              <p:cNvPr id="25" name="Google Shape;1029;p12">
                <a:extLst>
                  <a:ext uri="{FF2B5EF4-FFF2-40B4-BE49-F238E27FC236}">
                    <a16:creationId xmlns:a16="http://schemas.microsoft.com/office/drawing/2014/main" id="{EC78BD50-AB83-5076-1459-643BE644765C}"/>
                  </a:ext>
                </a:extLst>
              </p:cNvPr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1030;p12">
                <a:extLst>
                  <a:ext uri="{FF2B5EF4-FFF2-40B4-BE49-F238E27FC236}">
                    <a16:creationId xmlns:a16="http://schemas.microsoft.com/office/drawing/2014/main" id="{ACF156ED-74C7-7ED3-F6C4-0C016DF217AE}"/>
                  </a:ext>
                </a:extLst>
              </p:cNvPr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1031;p12">
                <a:extLst>
                  <a:ext uri="{FF2B5EF4-FFF2-40B4-BE49-F238E27FC236}">
                    <a16:creationId xmlns:a16="http://schemas.microsoft.com/office/drawing/2014/main" id="{63FFFD0F-968D-E8BC-697A-0D17A49945E9}"/>
                  </a:ext>
                </a:extLst>
              </p:cNvPr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1032;p12">
              <a:extLst>
                <a:ext uri="{FF2B5EF4-FFF2-40B4-BE49-F238E27FC236}">
                  <a16:creationId xmlns:a16="http://schemas.microsoft.com/office/drawing/2014/main" id="{7DAABDEA-FB01-316B-5433-46D8D433A850}"/>
                </a:ext>
              </a:extLst>
            </p:cNvPr>
            <p:cNvGrpSpPr/>
            <p:nvPr/>
          </p:nvGrpSpPr>
          <p:grpSpPr>
            <a:xfrm>
              <a:off x="5617029" y="5884824"/>
              <a:ext cx="937623" cy="182880"/>
              <a:chOff x="5617029" y="812799"/>
              <a:chExt cx="937623" cy="182880"/>
            </a:xfrm>
          </p:grpSpPr>
          <p:sp>
            <p:nvSpPr>
              <p:cNvPr id="22" name="Google Shape;1033;p12">
                <a:extLst>
                  <a:ext uri="{FF2B5EF4-FFF2-40B4-BE49-F238E27FC236}">
                    <a16:creationId xmlns:a16="http://schemas.microsoft.com/office/drawing/2014/main" id="{405A9F7B-D8E3-A771-06F1-0CD6D97D7AD8}"/>
                  </a:ext>
                </a:extLst>
              </p:cNvPr>
              <p:cNvSpPr/>
              <p:nvPr/>
            </p:nvSpPr>
            <p:spPr>
              <a:xfrm>
                <a:off x="5617029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1034;p12">
                <a:extLst>
                  <a:ext uri="{FF2B5EF4-FFF2-40B4-BE49-F238E27FC236}">
                    <a16:creationId xmlns:a16="http://schemas.microsoft.com/office/drawing/2014/main" id="{F5582BDA-8034-3C40-C454-D56CA56A5D09}"/>
                  </a:ext>
                </a:extLst>
              </p:cNvPr>
              <p:cNvSpPr/>
              <p:nvPr/>
            </p:nvSpPr>
            <p:spPr>
              <a:xfrm>
                <a:off x="6371772" y="812799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1035;p12">
                <a:extLst>
                  <a:ext uri="{FF2B5EF4-FFF2-40B4-BE49-F238E27FC236}">
                    <a16:creationId xmlns:a16="http://schemas.microsoft.com/office/drawing/2014/main" id="{0EF89B9F-2871-CDE3-DDEB-9F5DBF170301}"/>
                  </a:ext>
                </a:extLst>
              </p:cNvPr>
              <p:cNvSpPr/>
              <p:nvPr/>
            </p:nvSpPr>
            <p:spPr>
              <a:xfrm>
                <a:off x="5701339" y="868266"/>
                <a:ext cx="794180" cy="71947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1" name="Google Shape;1036;p12">
            <a:extLst>
              <a:ext uri="{FF2B5EF4-FFF2-40B4-BE49-F238E27FC236}">
                <a16:creationId xmlns:a16="http://schemas.microsoft.com/office/drawing/2014/main" id="{17B99697-80A4-7828-FA95-44F3875C9CB9}"/>
              </a:ext>
            </a:extLst>
          </p:cNvPr>
          <p:cNvGrpSpPr/>
          <p:nvPr/>
        </p:nvGrpSpPr>
        <p:grpSpPr>
          <a:xfrm>
            <a:off x="6338196" y="1383318"/>
            <a:ext cx="4288972" cy="4649614"/>
            <a:chOff x="6190346" y="1235468"/>
            <a:chExt cx="4288972" cy="4649614"/>
          </a:xfrm>
        </p:grpSpPr>
        <p:cxnSp>
          <p:nvCxnSpPr>
            <p:cNvPr id="62" name="Google Shape;1037;p12">
              <a:extLst>
                <a:ext uri="{FF2B5EF4-FFF2-40B4-BE49-F238E27FC236}">
                  <a16:creationId xmlns:a16="http://schemas.microsoft.com/office/drawing/2014/main" id="{4802E2C6-2FD1-BB09-8925-4D473BD6A404}"/>
                </a:ext>
              </a:extLst>
            </p:cNvPr>
            <p:cNvCxnSpPr>
              <a:cxnSpLocks/>
            </p:cNvCxnSpPr>
            <p:nvPr/>
          </p:nvCxnSpPr>
          <p:spPr>
            <a:xfrm>
              <a:off x="6190346" y="1235468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1038;p12">
              <a:extLst>
                <a:ext uri="{FF2B5EF4-FFF2-40B4-BE49-F238E27FC236}">
                  <a16:creationId xmlns:a16="http://schemas.microsoft.com/office/drawing/2014/main" id="{76B059EC-A389-3C9F-EE80-6D8F0361D3FD}"/>
                </a:ext>
              </a:extLst>
            </p:cNvPr>
            <p:cNvCxnSpPr>
              <a:cxnSpLocks/>
            </p:cNvCxnSpPr>
            <p:nvPr/>
          </p:nvCxnSpPr>
          <p:spPr>
            <a:xfrm>
              <a:off x="6190346" y="1752092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0" name="Google Shape;1039;p12">
              <a:extLst>
                <a:ext uri="{FF2B5EF4-FFF2-40B4-BE49-F238E27FC236}">
                  <a16:creationId xmlns:a16="http://schemas.microsoft.com/office/drawing/2014/main" id="{4DAF44BE-7755-27EC-7049-4D4669B8E293}"/>
                </a:ext>
              </a:extLst>
            </p:cNvPr>
            <p:cNvCxnSpPr>
              <a:cxnSpLocks/>
            </p:cNvCxnSpPr>
            <p:nvPr/>
          </p:nvCxnSpPr>
          <p:spPr>
            <a:xfrm>
              <a:off x="6190346" y="2268716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1" name="Google Shape;1040;p12">
              <a:extLst>
                <a:ext uri="{FF2B5EF4-FFF2-40B4-BE49-F238E27FC236}">
                  <a16:creationId xmlns:a16="http://schemas.microsoft.com/office/drawing/2014/main" id="{AACD9119-5F29-3952-7F43-80E8BDAFDF2A}"/>
                </a:ext>
              </a:extLst>
            </p:cNvPr>
            <p:cNvCxnSpPr>
              <a:cxnSpLocks/>
            </p:cNvCxnSpPr>
            <p:nvPr/>
          </p:nvCxnSpPr>
          <p:spPr>
            <a:xfrm>
              <a:off x="6190346" y="2785340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2" name="Google Shape;1041;p12">
              <a:extLst>
                <a:ext uri="{FF2B5EF4-FFF2-40B4-BE49-F238E27FC236}">
                  <a16:creationId xmlns:a16="http://schemas.microsoft.com/office/drawing/2014/main" id="{72097B8F-CC17-1CB2-004D-251A9D63712F}"/>
                </a:ext>
              </a:extLst>
            </p:cNvPr>
            <p:cNvCxnSpPr>
              <a:cxnSpLocks/>
            </p:cNvCxnSpPr>
            <p:nvPr/>
          </p:nvCxnSpPr>
          <p:spPr>
            <a:xfrm>
              <a:off x="6190346" y="3301964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3" name="Google Shape;1042;p12">
              <a:extLst>
                <a:ext uri="{FF2B5EF4-FFF2-40B4-BE49-F238E27FC236}">
                  <a16:creationId xmlns:a16="http://schemas.microsoft.com/office/drawing/2014/main" id="{4868704E-2E2A-721C-3EE2-8DDBE78180CC}"/>
                </a:ext>
              </a:extLst>
            </p:cNvPr>
            <p:cNvCxnSpPr>
              <a:cxnSpLocks/>
            </p:cNvCxnSpPr>
            <p:nvPr/>
          </p:nvCxnSpPr>
          <p:spPr>
            <a:xfrm>
              <a:off x="6190346" y="3818588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4" name="Google Shape;1043;p12">
              <a:extLst>
                <a:ext uri="{FF2B5EF4-FFF2-40B4-BE49-F238E27FC236}">
                  <a16:creationId xmlns:a16="http://schemas.microsoft.com/office/drawing/2014/main" id="{17E83A11-A5EE-1E53-C209-0126AE46DCE9}"/>
                </a:ext>
              </a:extLst>
            </p:cNvPr>
            <p:cNvCxnSpPr>
              <a:cxnSpLocks/>
            </p:cNvCxnSpPr>
            <p:nvPr/>
          </p:nvCxnSpPr>
          <p:spPr>
            <a:xfrm>
              <a:off x="6190346" y="4335212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4" name="Google Shape;1044;p12">
              <a:extLst>
                <a:ext uri="{FF2B5EF4-FFF2-40B4-BE49-F238E27FC236}">
                  <a16:creationId xmlns:a16="http://schemas.microsoft.com/office/drawing/2014/main" id="{54AEE20D-6862-CE5D-8C50-77876B2AD4C2}"/>
                </a:ext>
              </a:extLst>
            </p:cNvPr>
            <p:cNvCxnSpPr>
              <a:cxnSpLocks/>
            </p:cNvCxnSpPr>
            <p:nvPr/>
          </p:nvCxnSpPr>
          <p:spPr>
            <a:xfrm>
              <a:off x="6190346" y="4851836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5" name="Google Shape;1045;p12">
              <a:extLst>
                <a:ext uri="{FF2B5EF4-FFF2-40B4-BE49-F238E27FC236}">
                  <a16:creationId xmlns:a16="http://schemas.microsoft.com/office/drawing/2014/main" id="{8BA1F7A1-2490-4188-801A-965A66A6ECAC}"/>
                </a:ext>
              </a:extLst>
            </p:cNvPr>
            <p:cNvCxnSpPr>
              <a:cxnSpLocks/>
            </p:cNvCxnSpPr>
            <p:nvPr/>
          </p:nvCxnSpPr>
          <p:spPr>
            <a:xfrm>
              <a:off x="6190346" y="5368460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6" name="Google Shape;1046;p12">
              <a:extLst>
                <a:ext uri="{FF2B5EF4-FFF2-40B4-BE49-F238E27FC236}">
                  <a16:creationId xmlns:a16="http://schemas.microsoft.com/office/drawing/2014/main" id="{B7D1A91A-7FE8-7241-0DF4-ED66946C78E6}"/>
                </a:ext>
              </a:extLst>
            </p:cNvPr>
            <p:cNvCxnSpPr>
              <a:cxnSpLocks/>
            </p:cNvCxnSpPr>
            <p:nvPr/>
          </p:nvCxnSpPr>
          <p:spPr>
            <a:xfrm>
              <a:off x="6190346" y="5885082"/>
              <a:ext cx="4288972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1294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57" name="Google Shape;1047;p12">
            <a:extLst>
              <a:ext uri="{FF2B5EF4-FFF2-40B4-BE49-F238E27FC236}">
                <a16:creationId xmlns:a16="http://schemas.microsoft.com/office/drawing/2014/main" id="{9418817B-22FB-DCB6-1B4B-20FC1BEB1D1D}"/>
              </a:ext>
            </a:extLst>
          </p:cNvPr>
          <p:cNvSpPr txBox="1"/>
          <p:nvPr/>
        </p:nvSpPr>
        <p:spPr>
          <a:xfrm>
            <a:off x="2237489" y="3136118"/>
            <a:ext cx="350798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CHECKPOINT</a:t>
            </a:r>
            <a:endParaRPr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58" name="Google Shape;1048;p12">
            <a:extLst>
              <a:ext uri="{FF2B5EF4-FFF2-40B4-BE49-F238E27FC236}">
                <a16:creationId xmlns:a16="http://schemas.microsoft.com/office/drawing/2014/main" id="{424B35BC-EFAD-10A5-A2B6-929A51E6EAB4}"/>
              </a:ext>
            </a:extLst>
          </p:cNvPr>
          <p:cNvSpPr txBox="1"/>
          <p:nvPr/>
        </p:nvSpPr>
        <p:spPr>
          <a:xfrm>
            <a:off x="2082014" y="1592260"/>
            <a:ext cx="1026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50;p12">
            <a:extLst>
              <a:ext uri="{FF2B5EF4-FFF2-40B4-BE49-F238E27FC236}">
                <a16:creationId xmlns:a16="http://schemas.microsoft.com/office/drawing/2014/main" id="{B37E053F-9C68-78A2-9117-57790B5D19B5}"/>
              </a:ext>
            </a:extLst>
          </p:cNvPr>
          <p:cNvSpPr txBox="1"/>
          <p:nvPr/>
        </p:nvSpPr>
        <p:spPr>
          <a:xfrm>
            <a:off x="2082014" y="2995082"/>
            <a:ext cx="1026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51;p12">
            <a:extLst>
              <a:ext uri="{FF2B5EF4-FFF2-40B4-BE49-F238E27FC236}">
                <a16:creationId xmlns:a16="http://schemas.microsoft.com/office/drawing/2014/main" id="{CD8EF9A7-68E7-F87A-EE79-A76DE88BC811}"/>
              </a:ext>
            </a:extLst>
          </p:cNvPr>
          <p:cNvSpPr txBox="1"/>
          <p:nvPr/>
        </p:nvSpPr>
        <p:spPr>
          <a:xfrm>
            <a:off x="3080516" y="1592260"/>
            <a:ext cx="253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52;p12">
            <a:extLst>
              <a:ext uri="{FF2B5EF4-FFF2-40B4-BE49-F238E27FC236}">
                <a16:creationId xmlns:a16="http://schemas.microsoft.com/office/drawing/2014/main" id="{F4585782-CCE0-C4F1-C177-6F3A6BD08A77}"/>
              </a:ext>
            </a:extLst>
          </p:cNvPr>
          <p:cNvSpPr txBox="1"/>
          <p:nvPr/>
        </p:nvSpPr>
        <p:spPr>
          <a:xfrm>
            <a:off x="3108008" y="2958335"/>
            <a:ext cx="24702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063" name="Google Shape;1053;p12">
            <a:extLst>
              <a:ext uri="{FF2B5EF4-FFF2-40B4-BE49-F238E27FC236}">
                <a16:creationId xmlns:a16="http://schemas.microsoft.com/office/drawing/2014/main" id="{B4BB01D1-EDF0-279A-9B4E-4E24D49316F7}"/>
              </a:ext>
            </a:extLst>
          </p:cNvPr>
          <p:cNvSpPr txBox="1"/>
          <p:nvPr/>
        </p:nvSpPr>
        <p:spPr>
          <a:xfrm>
            <a:off x="2103784" y="4809465"/>
            <a:ext cx="3537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TextBox 966">
            <a:extLst>
              <a:ext uri="{FF2B5EF4-FFF2-40B4-BE49-F238E27FC236}">
                <a16:creationId xmlns:a16="http://schemas.microsoft.com/office/drawing/2014/main" id="{AF576489-8C61-588A-2A0E-895E8DFC7962}"/>
              </a:ext>
            </a:extLst>
          </p:cNvPr>
          <p:cNvSpPr txBox="1"/>
          <p:nvPr/>
        </p:nvSpPr>
        <p:spPr>
          <a:xfrm>
            <a:off x="6882618" y="1414086"/>
            <a:ext cx="3630276" cy="3100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endParaRPr lang="en-US" sz="2000" dirty="0"/>
          </a:p>
          <a:p>
            <a:pPr algn="ctr">
              <a:lnSpc>
                <a:spcPts val="4000"/>
              </a:lnSpc>
            </a:pPr>
            <a:r>
              <a:rPr lang="en-US" sz="2000" dirty="0"/>
              <a:t>Everyone on same page?</a:t>
            </a:r>
          </a:p>
          <a:p>
            <a:pPr algn="ctr">
              <a:lnSpc>
                <a:spcPts val="4000"/>
              </a:lnSpc>
            </a:pPr>
            <a:endParaRPr lang="en-US" sz="2000" dirty="0"/>
          </a:p>
          <a:p>
            <a:pPr algn="ctr">
              <a:lnSpc>
                <a:spcPts val="4000"/>
              </a:lnSpc>
            </a:pPr>
            <a:r>
              <a:rPr lang="en-US" sz="2000" dirty="0"/>
              <a:t>Image here</a:t>
            </a:r>
          </a:p>
          <a:p>
            <a:pPr algn="ctr">
              <a:lnSpc>
                <a:spcPts val="4000"/>
              </a:lnSpc>
            </a:pPr>
            <a:endParaRPr lang="en-US" sz="2000" dirty="0"/>
          </a:p>
          <a:p>
            <a:pPr algn="ctr">
              <a:lnSpc>
                <a:spcPts val="4000"/>
              </a:lnSpc>
            </a:pPr>
            <a:r>
              <a:rPr lang="en-US" sz="2000" dirty="0"/>
              <a:t>Help </a:t>
            </a:r>
            <a:r>
              <a:rPr lang="en-US" sz="2000"/>
              <a:t>each other out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371491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0"/>
          <p:cNvSpPr/>
          <p:nvPr/>
        </p:nvSpPr>
        <p:spPr>
          <a:xfrm>
            <a:off x="803566" y="193963"/>
            <a:ext cx="5209310" cy="6470073"/>
          </a:xfrm>
          <a:prstGeom prst="roundRect">
            <a:avLst>
              <a:gd name="adj" fmla="val 2039"/>
            </a:avLst>
          </a:prstGeom>
          <a:solidFill>
            <a:srgbClr val="527D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10"/>
          <p:cNvSpPr/>
          <p:nvPr/>
        </p:nvSpPr>
        <p:spPr>
          <a:xfrm>
            <a:off x="6179126" y="193963"/>
            <a:ext cx="5209310" cy="6470073"/>
          </a:xfrm>
          <a:prstGeom prst="roundRect">
            <a:avLst>
              <a:gd name="adj" fmla="val 2039"/>
            </a:avLst>
          </a:prstGeom>
          <a:solidFill>
            <a:srgbClr val="527D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3" name="Google Shape;793;p10"/>
          <p:cNvGrpSpPr/>
          <p:nvPr/>
        </p:nvGrpSpPr>
        <p:grpSpPr>
          <a:xfrm>
            <a:off x="1318574" y="5366"/>
            <a:ext cx="1088571" cy="383487"/>
            <a:chOff x="6746919" y="5366"/>
            <a:chExt cx="1088571" cy="383487"/>
          </a:xfrm>
        </p:grpSpPr>
        <p:sp>
          <p:nvSpPr>
            <p:cNvPr id="794" name="Google Shape;794;p10"/>
            <p:cNvSpPr/>
            <p:nvPr/>
          </p:nvSpPr>
          <p:spPr>
            <a:xfrm>
              <a:off x="6746919" y="5366"/>
              <a:ext cx="1088571" cy="367128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DBE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0">
              <a:hlinkClick r:id="rId4" action="ppaction://hlinksldjump"/>
            </p:cNvPr>
            <p:cNvSpPr txBox="1"/>
            <p:nvPr/>
          </p:nvSpPr>
          <p:spPr>
            <a:xfrm>
              <a:off x="6848996" y="19521"/>
              <a:ext cx="9056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IoT</a:t>
              </a:r>
              <a:endParaRPr dirty="0"/>
            </a:p>
          </p:txBody>
        </p:sp>
      </p:grpSp>
      <p:grpSp>
        <p:nvGrpSpPr>
          <p:cNvPr id="796" name="Google Shape;796;p10"/>
          <p:cNvGrpSpPr/>
          <p:nvPr/>
        </p:nvGrpSpPr>
        <p:grpSpPr>
          <a:xfrm>
            <a:off x="2506522" y="5366"/>
            <a:ext cx="1088571" cy="383487"/>
            <a:chOff x="7876809" y="5366"/>
            <a:chExt cx="1088571" cy="383487"/>
          </a:xfrm>
          <a:solidFill>
            <a:srgbClr val="00B050"/>
          </a:solidFill>
        </p:grpSpPr>
        <p:sp>
          <p:nvSpPr>
            <p:cNvPr id="797" name="Google Shape;797;p10"/>
            <p:cNvSpPr/>
            <p:nvPr/>
          </p:nvSpPr>
          <p:spPr>
            <a:xfrm>
              <a:off x="7876809" y="5366"/>
              <a:ext cx="1088571" cy="367128"/>
            </a:xfrm>
            <a:prstGeom prst="round2SameRect">
              <a:avLst>
                <a:gd name="adj1" fmla="val 16667"/>
                <a:gd name="adj2" fmla="val 0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0"/>
            <p:cNvSpPr txBox="1"/>
            <p:nvPr/>
          </p:nvSpPr>
          <p:spPr>
            <a:xfrm>
              <a:off x="7981109" y="19521"/>
              <a:ext cx="905691" cy="36933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RPI </a:t>
              </a:r>
              <a:endParaRPr dirty="0"/>
            </a:p>
          </p:txBody>
        </p:sp>
      </p:grpSp>
      <p:sp>
        <p:nvSpPr>
          <p:cNvPr id="799" name="Google Shape;799;p10"/>
          <p:cNvSpPr/>
          <p:nvPr/>
        </p:nvSpPr>
        <p:spPr>
          <a:xfrm>
            <a:off x="982107" y="325582"/>
            <a:ext cx="4997368" cy="6206836"/>
          </a:xfrm>
          <a:prstGeom prst="roundRect">
            <a:avLst>
              <a:gd name="adj" fmla="val 203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10"/>
          <p:cNvGrpSpPr/>
          <p:nvPr/>
        </p:nvGrpSpPr>
        <p:grpSpPr>
          <a:xfrm>
            <a:off x="9006699" y="5366"/>
            <a:ext cx="1088571" cy="383487"/>
            <a:chOff x="9006699" y="5366"/>
            <a:chExt cx="1088571" cy="383487"/>
          </a:xfrm>
        </p:grpSpPr>
        <p:sp>
          <p:nvSpPr>
            <p:cNvPr id="801" name="Google Shape;801;p10"/>
            <p:cNvSpPr/>
            <p:nvPr/>
          </p:nvSpPr>
          <p:spPr>
            <a:xfrm>
              <a:off x="9006699" y="5366"/>
              <a:ext cx="1088571" cy="367128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4ED9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0">
              <a:hlinkClick r:id="rId5" action="ppaction://hlinksldjump"/>
            </p:cNvPr>
            <p:cNvSpPr txBox="1"/>
            <p:nvPr/>
          </p:nvSpPr>
          <p:spPr>
            <a:xfrm>
              <a:off x="9131630" y="19521"/>
              <a:ext cx="9056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GCP</a:t>
              </a:r>
              <a:endParaRPr dirty="0"/>
            </a:p>
          </p:txBody>
        </p:sp>
      </p:grpSp>
      <p:sp>
        <p:nvSpPr>
          <p:cNvPr id="803" name="Google Shape;803;p10"/>
          <p:cNvSpPr/>
          <p:nvPr/>
        </p:nvSpPr>
        <p:spPr>
          <a:xfrm>
            <a:off x="6220445" y="323642"/>
            <a:ext cx="5001768" cy="6208776"/>
          </a:xfrm>
          <a:prstGeom prst="roundRect">
            <a:avLst>
              <a:gd name="adj" fmla="val 203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4" name="Google Shape;804;p10"/>
          <p:cNvGrpSpPr/>
          <p:nvPr/>
        </p:nvGrpSpPr>
        <p:grpSpPr>
          <a:xfrm>
            <a:off x="982107" y="1244233"/>
            <a:ext cx="4997368" cy="4783781"/>
            <a:chOff x="982107" y="1244233"/>
            <a:chExt cx="4997368" cy="4783781"/>
          </a:xfrm>
        </p:grpSpPr>
        <p:cxnSp>
          <p:nvCxnSpPr>
            <p:cNvPr id="805" name="Google Shape;805;p10"/>
            <p:cNvCxnSpPr/>
            <p:nvPr/>
          </p:nvCxnSpPr>
          <p:spPr>
            <a:xfrm>
              <a:off x="982107" y="1244233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6" name="Google Shape;806;p10"/>
            <p:cNvCxnSpPr/>
            <p:nvPr/>
          </p:nvCxnSpPr>
          <p:spPr>
            <a:xfrm>
              <a:off x="982107" y="177576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7" name="Google Shape;807;p10"/>
            <p:cNvCxnSpPr/>
            <p:nvPr/>
          </p:nvCxnSpPr>
          <p:spPr>
            <a:xfrm>
              <a:off x="982107" y="2307295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8" name="Google Shape;808;p10"/>
            <p:cNvCxnSpPr/>
            <p:nvPr/>
          </p:nvCxnSpPr>
          <p:spPr>
            <a:xfrm>
              <a:off x="982107" y="2838826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9" name="Google Shape;809;p10"/>
            <p:cNvCxnSpPr/>
            <p:nvPr/>
          </p:nvCxnSpPr>
          <p:spPr>
            <a:xfrm>
              <a:off x="982107" y="3370357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0" name="Google Shape;810;p10"/>
            <p:cNvCxnSpPr/>
            <p:nvPr/>
          </p:nvCxnSpPr>
          <p:spPr>
            <a:xfrm>
              <a:off x="982107" y="3901888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1" name="Google Shape;811;p10"/>
            <p:cNvCxnSpPr/>
            <p:nvPr/>
          </p:nvCxnSpPr>
          <p:spPr>
            <a:xfrm>
              <a:off x="982107" y="4433419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2" name="Google Shape;812;p10"/>
            <p:cNvCxnSpPr/>
            <p:nvPr/>
          </p:nvCxnSpPr>
          <p:spPr>
            <a:xfrm>
              <a:off x="982107" y="4964950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3" name="Google Shape;813;p10"/>
            <p:cNvCxnSpPr/>
            <p:nvPr/>
          </p:nvCxnSpPr>
          <p:spPr>
            <a:xfrm>
              <a:off x="982107" y="5496481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4" name="Google Shape;814;p10"/>
            <p:cNvCxnSpPr/>
            <p:nvPr/>
          </p:nvCxnSpPr>
          <p:spPr>
            <a:xfrm>
              <a:off x="982107" y="602801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26" name="Google Shape;826;p10"/>
          <p:cNvSpPr/>
          <p:nvPr/>
        </p:nvSpPr>
        <p:spPr>
          <a:xfrm>
            <a:off x="948706" y="325582"/>
            <a:ext cx="4997368" cy="931110"/>
          </a:xfrm>
          <a:custGeom>
            <a:avLst/>
            <a:gdLst/>
            <a:ahLst/>
            <a:cxnLst/>
            <a:rect l="l" t="t" r="r" b="b"/>
            <a:pathLst>
              <a:path w="4997368" h="931110" extrusionOk="0">
                <a:moveTo>
                  <a:pt x="101896" y="0"/>
                </a:moveTo>
                <a:lnTo>
                  <a:pt x="4895472" y="0"/>
                </a:lnTo>
                <a:cubicBezTo>
                  <a:pt x="4951748" y="0"/>
                  <a:pt x="4997368" y="45620"/>
                  <a:pt x="4997368" y="101896"/>
                </a:cubicBezTo>
                <a:lnTo>
                  <a:pt x="4997368" y="931110"/>
                </a:lnTo>
                <a:lnTo>
                  <a:pt x="0" y="931110"/>
                </a:lnTo>
                <a:lnTo>
                  <a:pt x="0" y="101896"/>
                </a:lnTo>
                <a:cubicBezTo>
                  <a:pt x="0" y="45620"/>
                  <a:pt x="45620" y="0"/>
                  <a:pt x="101896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10"/>
          <p:cNvSpPr/>
          <p:nvPr/>
        </p:nvSpPr>
        <p:spPr>
          <a:xfrm>
            <a:off x="6212525" y="325582"/>
            <a:ext cx="4997368" cy="931110"/>
          </a:xfrm>
          <a:custGeom>
            <a:avLst/>
            <a:gdLst/>
            <a:ahLst/>
            <a:cxnLst/>
            <a:rect l="l" t="t" r="r" b="b"/>
            <a:pathLst>
              <a:path w="4997368" h="931110" extrusionOk="0">
                <a:moveTo>
                  <a:pt x="101896" y="0"/>
                </a:moveTo>
                <a:lnTo>
                  <a:pt x="4895472" y="0"/>
                </a:lnTo>
                <a:cubicBezTo>
                  <a:pt x="4951748" y="0"/>
                  <a:pt x="4997368" y="45620"/>
                  <a:pt x="4997368" y="101896"/>
                </a:cubicBezTo>
                <a:lnTo>
                  <a:pt x="4997368" y="931110"/>
                </a:lnTo>
                <a:lnTo>
                  <a:pt x="0" y="931110"/>
                </a:lnTo>
                <a:lnTo>
                  <a:pt x="0" y="101896"/>
                </a:lnTo>
                <a:cubicBezTo>
                  <a:pt x="0" y="45620"/>
                  <a:pt x="45620" y="0"/>
                  <a:pt x="101896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10"/>
          <p:cNvGrpSpPr/>
          <p:nvPr/>
        </p:nvGrpSpPr>
        <p:grpSpPr>
          <a:xfrm>
            <a:off x="5637635" y="561094"/>
            <a:ext cx="931456" cy="5685727"/>
            <a:chOff x="5637635" y="561094"/>
            <a:chExt cx="931456" cy="5685727"/>
          </a:xfrm>
        </p:grpSpPr>
        <p:grpSp>
          <p:nvGrpSpPr>
            <p:cNvPr id="829" name="Google Shape;829;p10"/>
            <p:cNvGrpSpPr/>
            <p:nvPr/>
          </p:nvGrpSpPr>
          <p:grpSpPr>
            <a:xfrm>
              <a:off x="5637635" y="561094"/>
              <a:ext cx="931456" cy="182880"/>
              <a:chOff x="5637635" y="561094"/>
              <a:chExt cx="931456" cy="182880"/>
            </a:xfrm>
          </p:grpSpPr>
          <p:sp>
            <p:nvSpPr>
              <p:cNvPr id="830" name="Google Shape;830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3" name="Google Shape;833;p10"/>
            <p:cNvGrpSpPr/>
            <p:nvPr/>
          </p:nvGrpSpPr>
          <p:grpSpPr>
            <a:xfrm>
              <a:off x="5637635" y="1061353"/>
              <a:ext cx="931456" cy="182880"/>
              <a:chOff x="5637635" y="561094"/>
              <a:chExt cx="931456" cy="182880"/>
            </a:xfrm>
          </p:grpSpPr>
          <p:sp>
            <p:nvSpPr>
              <p:cNvPr id="834" name="Google Shape;834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5" name="Google Shape;835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" name="Google Shape;836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7" name="Google Shape;837;p10"/>
            <p:cNvGrpSpPr/>
            <p:nvPr/>
          </p:nvGrpSpPr>
          <p:grpSpPr>
            <a:xfrm>
              <a:off x="5637635" y="1561612"/>
              <a:ext cx="931456" cy="182880"/>
              <a:chOff x="5637635" y="561094"/>
              <a:chExt cx="931456" cy="182880"/>
            </a:xfrm>
          </p:grpSpPr>
          <p:sp>
            <p:nvSpPr>
              <p:cNvPr id="838" name="Google Shape;838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9" name="Google Shape;839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" name="Google Shape;840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1" name="Google Shape;841;p10"/>
            <p:cNvGrpSpPr/>
            <p:nvPr/>
          </p:nvGrpSpPr>
          <p:grpSpPr>
            <a:xfrm>
              <a:off x="5637635" y="2061871"/>
              <a:ext cx="931456" cy="182880"/>
              <a:chOff x="5637635" y="561094"/>
              <a:chExt cx="931456" cy="182880"/>
            </a:xfrm>
          </p:grpSpPr>
          <p:sp>
            <p:nvSpPr>
              <p:cNvPr id="842" name="Google Shape;842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3" name="Google Shape;843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" name="Google Shape;844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5" name="Google Shape;845;p10"/>
            <p:cNvGrpSpPr/>
            <p:nvPr/>
          </p:nvGrpSpPr>
          <p:grpSpPr>
            <a:xfrm>
              <a:off x="5637635" y="2562130"/>
              <a:ext cx="931456" cy="182880"/>
              <a:chOff x="5637635" y="561094"/>
              <a:chExt cx="931456" cy="182880"/>
            </a:xfrm>
          </p:grpSpPr>
          <p:sp>
            <p:nvSpPr>
              <p:cNvPr id="846" name="Google Shape;846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7" name="Google Shape;847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8" name="Google Shape;848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9" name="Google Shape;849;p10"/>
            <p:cNvGrpSpPr/>
            <p:nvPr/>
          </p:nvGrpSpPr>
          <p:grpSpPr>
            <a:xfrm>
              <a:off x="5637635" y="3062389"/>
              <a:ext cx="931456" cy="182880"/>
              <a:chOff x="5637635" y="561094"/>
              <a:chExt cx="931456" cy="182880"/>
            </a:xfrm>
          </p:grpSpPr>
          <p:sp>
            <p:nvSpPr>
              <p:cNvPr id="850" name="Google Shape;850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1" name="Google Shape;851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2" name="Google Shape;852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3" name="Google Shape;853;p10"/>
            <p:cNvGrpSpPr/>
            <p:nvPr/>
          </p:nvGrpSpPr>
          <p:grpSpPr>
            <a:xfrm>
              <a:off x="5637635" y="3562648"/>
              <a:ext cx="931456" cy="182880"/>
              <a:chOff x="5637635" y="561094"/>
              <a:chExt cx="931456" cy="182880"/>
            </a:xfrm>
          </p:grpSpPr>
          <p:sp>
            <p:nvSpPr>
              <p:cNvPr id="854" name="Google Shape;854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5" name="Google Shape;855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6" name="Google Shape;856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7" name="Google Shape;857;p10"/>
            <p:cNvGrpSpPr/>
            <p:nvPr/>
          </p:nvGrpSpPr>
          <p:grpSpPr>
            <a:xfrm>
              <a:off x="5637635" y="4062907"/>
              <a:ext cx="931456" cy="182880"/>
              <a:chOff x="5637635" y="561094"/>
              <a:chExt cx="931456" cy="182880"/>
            </a:xfrm>
          </p:grpSpPr>
          <p:sp>
            <p:nvSpPr>
              <p:cNvPr id="858" name="Google Shape;858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9" name="Google Shape;859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0" name="Google Shape;860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1" name="Google Shape;861;p10"/>
            <p:cNvGrpSpPr/>
            <p:nvPr/>
          </p:nvGrpSpPr>
          <p:grpSpPr>
            <a:xfrm>
              <a:off x="5637635" y="4563166"/>
              <a:ext cx="931456" cy="182880"/>
              <a:chOff x="5637635" y="561094"/>
              <a:chExt cx="931456" cy="182880"/>
            </a:xfrm>
          </p:grpSpPr>
          <p:sp>
            <p:nvSpPr>
              <p:cNvPr id="862" name="Google Shape;862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" name="Google Shape;863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4" name="Google Shape;864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5" name="Google Shape;865;p10"/>
            <p:cNvGrpSpPr/>
            <p:nvPr/>
          </p:nvGrpSpPr>
          <p:grpSpPr>
            <a:xfrm>
              <a:off x="5637635" y="5063425"/>
              <a:ext cx="931456" cy="182880"/>
              <a:chOff x="5637635" y="561094"/>
              <a:chExt cx="931456" cy="182880"/>
            </a:xfrm>
          </p:grpSpPr>
          <p:sp>
            <p:nvSpPr>
              <p:cNvPr id="866" name="Google Shape;866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7" name="Google Shape;867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8" name="Google Shape;868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9" name="Google Shape;869;p10"/>
            <p:cNvGrpSpPr/>
            <p:nvPr/>
          </p:nvGrpSpPr>
          <p:grpSpPr>
            <a:xfrm>
              <a:off x="5637635" y="5563684"/>
              <a:ext cx="931456" cy="182880"/>
              <a:chOff x="5637635" y="561094"/>
              <a:chExt cx="931456" cy="182880"/>
            </a:xfrm>
          </p:grpSpPr>
          <p:sp>
            <p:nvSpPr>
              <p:cNvPr id="870" name="Google Shape;870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1" name="Google Shape;871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2" name="Google Shape;872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3" name="Google Shape;873;p10"/>
            <p:cNvGrpSpPr/>
            <p:nvPr/>
          </p:nvGrpSpPr>
          <p:grpSpPr>
            <a:xfrm>
              <a:off x="5637635" y="6063941"/>
              <a:ext cx="931456" cy="182880"/>
              <a:chOff x="5637635" y="561094"/>
              <a:chExt cx="931456" cy="182880"/>
            </a:xfrm>
          </p:grpSpPr>
          <p:sp>
            <p:nvSpPr>
              <p:cNvPr id="874" name="Google Shape;874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" name="Google Shape;875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786;p9">
            <a:extLst>
              <a:ext uri="{FF2B5EF4-FFF2-40B4-BE49-F238E27FC236}">
                <a16:creationId xmlns:a16="http://schemas.microsoft.com/office/drawing/2014/main" id="{A77A792C-3E7F-C459-901E-A23361818715}"/>
              </a:ext>
            </a:extLst>
          </p:cNvPr>
          <p:cNvSpPr txBox="1"/>
          <p:nvPr/>
        </p:nvSpPr>
        <p:spPr>
          <a:xfrm>
            <a:off x="1205475" y="662901"/>
            <a:ext cx="415837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Raspberry Pi Overview</a:t>
            </a:r>
            <a:endParaRPr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8EA7A-6610-37FE-5D27-062AD7A4B779}"/>
              </a:ext>
            </a:extLst>
          </p:cNvPr>
          <p:cNvSpPr txBox="1"/>
          <p:nvPr/>
        </p:nvSpPr>
        <p:spPr>
          <a:xfrm>
            <a:off x="1205475" y="1270607"/>
            <a:ext cx="3630276" cy="3100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000" dirty="0"/>
              <a:t>What is it? (bring the W and zero)</a:t>
            </a:r>
          </a:p>
          <a:p>
            <a:pPr>
              <a:lnSpc>
                <a:spcPts val="4000"/>
              </a:lnSpc>
            </a:pPr>
            <a:r>
              <a:rPr lang="en-US" sz="2000" dirty="0"/>
              <a:t>Short History - </a:t>
            </a:r>
            <a:r>
              <a:rPr lang="en-US" sz="1200" dirty="0"/>
              <a:t>https://www.deviceplus.com/raspberry-pi/the-history-of-raspberry-pi/</a:t>
            </a:r>
          </a:p>
          <a:p>
            <a:pPr>
              <a:lnSpc>
                <a:spcPts val="4000"/>
              </a:lnSpc>
            </a:pPr>
            <a:r>
              <a:rPr lang="en-US" sz="2000" dirty="0"/>
              <a:t>GPIO</a:t>
            </a:r>
          </a:p>
        </p:txBody>
      </p:sp>
      <p:pic>
        <p:nvPicPr>
          <p:cNvPr id="1026" name="Picture 2" descr="Buy a Raspberry Pi 3 Model B+ – Raspberry Pi">
            <a:extLst>
              <a:ext uri="{FF2B5EF4-FFF2-40B4-BE49-F238E27FC236}">
                <a16:creationId xmlns:a16="http://schemas.microsoft.com/office/drawing/2014/main" id="{799BE109-2C1A-4E96-FBBD-03E988BB7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639" y="1478998"/>
            <a:ext cx="3125475" cy="208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092A1D-E31E-88FC-5203-4DFC9F0CAC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4115" y="470029"/>
            <a:ext cx="2342410" cy="6260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4A6910-1C56-3E37-5E8C-6556F1FDF9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4096" y="3692327"/>
            <a:ext cx="3962429" cy="22749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0"/>
          <p:cNvSpPr/>
          <p:nvPr/>
        </p:nvSpPr>
        <p:spPr>
          <a:xfrm>
            <a:off x="803566" y="193963"/>
            <a:ext cx="5209310" cy="6470073"/>
          </a:xfrm>
          <a:prstGeom prst="roundRect">
            <a:avLst>
              <a:gd name="adj" fmla="val 2039"/>
            </a:avLst>
          </a:prstGeom>
          <a:solidFill>
            <a:srgbClr val="527D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10"/>
          <p:cNvSpPr/>
          <p:nvPr/>
        </p:nvSpPr>
        <p:spPr>
          <a:xfrm>
            <a:off x="6179126" y="193963"/>
            <a:ext cx="5209310" cy="6470073"/>
          </a:xfrm>
          <a:prstGeom prst="roundRect">
            <a:avLst>
              <a:gd name="adj" fmla="val 2039"/>
            </a:avLst>
          </a:prstGeom>
          <a:solidFill>
            <a:srgbClr val="527D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3" name="Google Shape;793;p10"/>
          <p:cNvGrpSpPr/>
          <p:nvPr/>
        </p:nvGrpSpPr>
        <p:grpSpPr>
          <a:xfrm>
            <a:off x="1318574" y="5366"/>
            <a:ext cx="1088571" cy="383487"/>
            <a:chOff x="6746919" y="5366"/>
            <a:chExt cx="1088571" cy="383487"/>
          </a:xfrm>
        </p:grpSpPr>
        <p:sp>
          <p:nvSpPr>
            <p:cNvPr id="794" name="Google Shape;794;p10"/>
            <p:cNvSpPr/>
            <p:nvPr/>
          </p:nvSpPr>
          <p:spPr>
            <a:xfrm>
              <a:off x="6746919" y="5366"/>
              <a:ext cx="1088571" cy="367128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DBE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0">
              <a:hlinkClick r:id="rId3" action="ppaction://hlinksldjump"/>
            </p:cNvPr>
            <p:cNvSpPr txBox="1"/>
            <p:nvPr/>
          </p:nvSpPr>
          <p:spPr>
            <a:xfrm>
              <a:off x="6848996" y="19521"/>
              <a:ext cx="9056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IoT</a:t>
              </a:r>
              <a:endParaRPr dirty="0"/>
            </a:p>
          </p:txBody>
        </p:sp>
      </p:grpSp>
      <p:grpSp>
        <p:nvGrpSpPr>
          <p:cNvPr id="796" name="Google Shape;796;p10"/>
          <p:cNvGrpSpPr/>
          <p:nvPr/>
        </p:nvGrpSpPr>
        <p:grpSpPr>
          <a:xfrm>
            <a:off x="2506522" y="5366"/>
            <a:ext cx="1088571" cy="383487"/>
            <a:chOff x="7876809" y="5366"/>
            <a:chExt cx="1088571" cy="383487"/>
          </a:xfrm>
          <a:solidFill>
            <a:srgbClr val="00B050"/>
          </a:solidFill>
        </p:grpSpPr>
        <p:sp>
          <p:nvSpPr>
            <p:cNvPr id="797" name="Google Shape;797;p10"/>
            <p:cNvSpPr/>
            <p:nvPr/>
          </p:nvSpPr>
          <p:spPr>
            <a:xfrm>
              <a:off x="7876809" y="5366"/>
              <a:ext cx="1088571" cy="367128"/>
            </a:xfrm>
            <a:prstGeom prst="round2SameRect">
              <a:avLst>
                <a:gd name="adj1" fmla="val 16667"/>
                <a:gd name="adj2" fmla="val 0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0"/>
            <p:cNvSpPr txBox="1"/>
            <p:nvPr/>
          </p:nvSpPr>
          <p:spPr>
            <a:xfrm>
              <a:off x="7981109" y="19521"/>
              <a:ext cx="905691" cy="36933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RPI </a:t>
              </a:r>
              <a:endParaRPr dirty="0"/>
            </a:p>
          </p:txBody>
        </p:sp>
      </p:grpSp>
      <p:sp>
        <p:nvSpPr>
          <p:cNvPr id="799" name="Google Shape;799;p10"/>
          <p:cNvSpPr/>
          <p:nvPr/>
        </p:nvSpPr>
        <p:spPr>
          <a:xfrm>
            <a:off x="982107" y="325582"/>
            <a:ext cx="4997368" cy="6206836"/>
          </a:xfrm>
          <a:prstGeom prst="roundRect">
            <a:avLst>
              <a:gd name="adj" fmla="val 203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10"/>
          <p:cNvGrpSpPr/>
          <p:nvPr/>
        </p:nvGrpSpPr>
        <p:grpSpPr>
          <a:xfrm>
            <a:off x="9006699" y="5366"/>
            <a:ext cx="1088571" cy="383487"/>
            <a:chOff x="9006699" y="5366"/>
            <a:chExt cx="1088571" cy="383487"/>
          </a:xfrm>
        </p:grpSpPr>
        <p:sp>
          <p:nvSpPr>
            <p:cNvPr id="801" name="Google Shape;801;p10"/>
            <p:cNvSpPr/>
            <p:nvPr/>
          </p:nvSpPr>
          <p:spPr>
            <a:xfrm>
              <a:off x="9006699" y="5366"/>
              <a:ext cx="1088571" cy="367128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4ED9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0">
              <a:hlinkClick r:id="rId4" action="ppaction://hlinksldjump"/>
            </p:cNvPr>
            <p:cNvSpPr txBox="1"/>
            <p:nvPr/>
          </p:nvSpPr>
          <p:spPr>
            <a:xfrm>
              <a:off x="9131630" y="19521"/>
              <a:ext cx="9056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GCP</a:t>
              </a:r>
              <a:endParaRPr dirty="0"/>
            </a:p>
          </p:txBody>
        </p:sp>
      </p:grpSp>
      <p:sp>
        <p:nvSpPr>
          <p:cNvPr id="803" name="Google Shape;803;p10"/>
          <p:cNvSpPr/>
          <p:nvPr/>
        </p:nvSpPr>
        <p:spPr>
          <a:xfrm>
            <a:off x="6220445" y="323642"/>
            <a:ext cx="5001768" cy="6208776"/>
          </a:xfrm>
          <a:prstGeom prst="roundRect">
            <a:avLst>
              <a:gd name="adj" fmla="val 203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4" name="Google Shape;804;p10"/>
          <p:cNvGrpSpPr/>
          <p:nvPr/>
        </p:nvGrpSpPr>
        <p:grpSpPr>
          <a:xfrm>
            <a:off x="982107" y="1244233"/>
            <a:ext cx="4997368" cy="4783781"/>
            <a:chOff x="982107" y="1244233"/>
            <a:chExt cx="4997368" cy="4783781"/>
          </a:xfrm>
        </p:grpSpPr>
        <p:cxnSp>
          <p:nvCxnSpPr>
            <p:cNvPr id="805" name="Google Shape;805;p10"/>
            <p:cNvCxnSpPr/>
            <p:nvPr/>
          </p:nvCxnSpPr>
          <p:spPr>
            <a:xfrm>
              <a:off x="982107" y="1244233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6" name="Google Shape;806;p10"/>
            <p:cNvCxnSpPr/>
            <p:nvPr/>
          </p:nvCxnSpPr>
          <p:spPr>
            <a:xfrm>
              <a:off x="982107" y="177576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7" name="Google Shape;807;p10"/>
            <p:cNvCxnSpPr/>
            <p:nvPr/>
          </p:nvCxnSpPr>
          <p:spPr>
            <a:xfrm>
              <a:off x="982107" y="2307295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8" name="Google Shape;808;p10"/>
            <p:cNvCxnSpPr/>
            <p:nvPr/>
          </p:nvCxnSpPr>
          <p:spPr>
            <a:xfrm>
              <a:off x="982107" y="2838826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9" name="Google Shape;809;p10"/>
            <p:cNvCxnSpPr/>
            <p:nvPr/>
          </p:nvCxnSpPr>
          <p:spPr>
            <a:xfrm>
              <a:off x="982107" y="3370357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0" name="Google Shape;810;p10"/>
            <p:cNvCxnSpPr/>
            <p:nvPr/>
          </p:nvCxnSpPr>
          <p:spPr>
            <a:xfrm>
              <a:off x="982107" y="3901888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1" name="Google Shape;811;p10"/>
            <p:cNvCxnSpPr/>
            <p:nvPr/>
          </p:nvCxnSpPr>
          <p:spPr>
            <a:xfrm>
              <a:off x="982107" y="4433419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2" name="Google Shape;812;p10"/>
            <p:cNvCxnSpPr/>
            <p:nvPr/>
          </p:nvCxnSpPr>
          <p:spPr>
            <a:xfrm>
              <a:off x="982107" y="4964950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3" name="Google Shape;813;p10"/>
            <p:cNvCxnSpPr/>
            <p:nvPr/>
          </p:nvCxnSpPr>
          <p:spPr>
            <a:xfrm>
              <a:off x="982107" y="5496481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4" name="Google Shape;814;p10"/>
            <p:cNvCxnSpPr/>
            <p:nvPr/>
          </p:nvCxnSpPr>
          <p:spPr>
            <a:xfrm>
              <a:off x="982107" y="6028014"/>
              <a:ext cx="4997368" cy="0"/>
            </a:xfrm>
            <a:prstGeom prst="straightConnector1">
              <a:avLst/>
            </a:prstGeom>
            <a:noFill/>
            <a:ln w="9525" cap="flat" cmpd="sng">
              <a:solidFill>
                <a:schemeClr val="dk1">
                  <a:alpha val="3568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26" name="Google Shape;826;p10"/>
          <p:cNvSpPr/>
          <p:nvPr/>
        </p:nvSpPr>
        <p:spPr>
          <a:xfrm>
            <a:off x="948706" y="325582"/>
            <a:ext cx="4997368" cy="931110"/>
          </a:xfrm>
          <a:custGeom>
            <a:avLst/>
            <a:gdLst/>
            <a:ahLst/>
            <a:cxnLst/>
            <a:rect l="l" t="t" r="r" b="b"/>
            <a:pathLst>
              <a:path w="4997368" h="931110" extrusionOk="0">
                <a:moveTo>
                  <a:pt x="101896" y="0"/>
                </a:moveTo>
                <a:lnTo>
                  <a:pt x="4895472" y="0"/>
                </a:lnTo>
                <a:cubicBezTo>
                  <a:pt x="4951748" y="0"/>
                  <a:pt x="4997368" y="45620"/>
                  <a:pt x="4997368" y="101896"/>
                </a:cubicBezTo>
                <a:lnTo>
                  <a:pt x="4997368" y="931110"/>
                </a:lnTo>
                <a:lnTo>
                  <a:pt x="0" y="931110"/>
                </a:lnTo>
                <a:lnTo>
                  <a:pt x="0" y="101896"/>
                </a:lnTo>
                <a:cubicBezTo>
                  <a:pt x="0" y="45620"/>
                  <a:pt x="45620" y="0"/>
                  <a:pt x="101896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10"/>
          <p:cNvSpPr/>
          <p:nvPr/>
        </p:nvSpPr>
        <p:spPr>
          <a:xfrm>
            <a:off x="6212525" y="325582"/>
            <a:ext cx="4997368" cy="931110"/>
          </a:xfrm>
          <a:custGeom>
            <a:avLst/>
            <a:gdLst/>
            <a:ahLst/>
            <a:cxnLst/>
            <a:rect l="l" t="t" r="r" b="b"/>
            <a:pathLst>
              <a:path w="4997368" h="931110" extrusionOk="0">
                <a:moveTo>
                  <a:pt x="101896" y="0"/>
                </a:moveTo>
                <a:lnTo>
                  <a:pt x="4895472" y="0"/>
                </a:lnTo>
                <a:cubicBezTo>
                  <a:pt x="4951748" y="0"/>
                  <a:pt x="4997368" y="45620"/>
                  <a:pt x="4997368" y="101896"/>
                </a:cubicBezTo>
                <a:lnTo>
                  <a:pt x="4997368" y="931110"/>
                </a:lnTo>
                <a:lnTo>
                  <a:pt x="0" y="931110"/>
                </a:lnTo>
                <a:lnTo>
                  <a:pt x="0" y="101896"/>
                </a:lnTo>
                <a:cubicBezTo>
                  <a:pt x="0" y="45620"/>
                  <a:pt x="45620" y="0"/>
                  <a:pt x="101896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10"/>
          <p:cNvGrpSpPr/>
          <p:nvPr/>
        </p:nvGrpSpPr>
        <p:grpSpPr>
          <a:xfrm>
            <a:off x="5637635" y="561094"/>
            <a:ext cx="931456" cy="5685727"/>
            <a:chOff x="5637635" y="561094"/>
            <a:chExt cx="931456" cy="5685727"/>
          </a:xfrm>
        </p:grpSpPr>
        <p:grpSp>
          <p:nvGrpSpPr>
            <p:cNvPr id="829" name="Google Shape;829;p10"/>
            <p:cNvGrpSpPr/>
            <p:nvPr/>
          </p:nvGrpSpPr>
          <p:grpSpPr>
            <a:xfrm>
              <a:off x="5637635" y="561094"/>
              <a:ext cx="931456" cy="182880"/>
              <a:chOff x="5637635" y="561094"/>
              <a:chExt cx="931456" cy="182880"/>
            </a:xfrm>
          </p:grpSpPr>
          <p:sp>
            <p:nvSpPr>
              <p:cNvPr id="830" name="Google Shape;830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3" name="Google Shape;833;p10"/>
            <p:cNvGrpSpPr/>
            <p:nvPr/>
          </p:nvGrpSpPr>
          <p:grpSpPr>
            <a:xfrm>
              <a:off x="5637635" y="1061353"/>
              <a:ext cx="931456" cy="182880"/>
              <a:chOff x="5637635" y="561094"/>
              <a:chExt cx="931456" cy="182880"/>
            </a:xfrm>
          </p:grpSpPr>
          <p:sp>
            <p:nvSpPr>
              <p:cNvPr id="834" name="Google Shape;834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5" name="Google Shape;835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" name="Google Shape;836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7" name="Google Shape;837;p10"/>
            <p:cNvGrpSpPr/>
            <p:nvPr/>
          </p:nvGrpSpPr>
          <p:grpSpPr>
            <a:xfrm>
              <a:off x="5637635" y="1561612"/>
              <a:ext cx="931456" cy="182880"/>
              <a:chOff x="5637635" y="561094"/>
              <a:chExt cx="931456" cy="182880"/>
            </a:xfrm>
          </p:grpSpPr>
          <p:sp>
            <p:nvSpPr>
              <p:cNvPr id="838" name="Google Shape;838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9" name="Google Shape;839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" name="Google Shape;840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1" name="Google Shape;841;p10"/>
            <p:cNvGrpSpPr/>
            <p:nvPr/>
          </p:nvGrpSpPr>
          <p:grpSpPr>
            <a:xfrm>
              <a:off x="5637635" y="2061871"/>
              <a:ext cx="931456" cy="182880"/>
              <a:chOff x="5637635" y="561094"/>
              <a:chExt cx="931456" cy="182880"/>
            </a:xfrm>
          </p:grpSpPr>
          <p:sp>
            <p:nvSpPr>
              <p:cNvPr id="842" name="Google Shape;842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3" name="Google Shape;843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" name="Google Shape;844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5" name="Google Shape;845;p10"/>
            <p:cNvGrpSpPr/>
            <p:nvPr/>
          </p:nvGrpSpPr>
          <p:grpSpPr>
            <a:xfrm>
              <a:off x="5637635" y="2562130"/>
              <a:ext cx="931456" cy="182880"/>
              <a:chOff x="5637635" y="561094"/>
              <a:chExt cx="931456" cy="182880"/>
            </a:xfrm>
          </p:grpSpPr>
          <p:sp>
            <p:nvSpPr>
              <p:cNvPr id="846" name="Google Shape;846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7" name="Google Shape;847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8" name="Google Shape;848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9" name="Google Shape;849;p10"/>
            <p:cNvGrpSpPr/>
            <p:nvPr/>
          </p:nvGrpSpPr>
          <p:grpSpPr>
            <a:xfrm>
              <a:off x="5637635" y="3062389"/>
              <a:ext cx="931456" cy="182880"/>
              <a:chOff x="5637635" y="561094"/>
              <a:chExt cx="931456" cy="182880"/>
            </a:xfrm>
          </p:grpSpPr>
          <p:sp>
            <p:nvSpPr>
              <p:cNvPr id="850" name="Google Shape;850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1" name="Google Shape;851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2" name="Google Shape;852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3" name="Google Shape;853;p10"/>
            <p:cNvGrpSpPr/>
            <p:nvPr/>
          </p:nvGrpSpPr>
          <p:grpSpPr>
            <a:xfrm>
              <a:off x="5637635" y="3562648"/>
              <a:ext cx="931456" cy="182880"/>
              <a:chOff x="5637635" y="561094"/>
              <a:chExt cx="931456" cy="182880"/>
            </a:xfrm>
          </p:grpSpPr>
          <p:sp>
            <p:nvSpPr>
              <p:cNvPr id="854" name="Google Shape;854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5" name="Google Shape;855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6" name="Google Shape;856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7" name="Google Shape;857;p10"/>
            <p:cNvGrpSpPr/>
            <p:nvPr/>
          </p:nvGrpSpPr>
          <p:grpSpPr>
            <a:xfrm>
              <a:off x="5637635" y="4062907"/>
              <a:ext cx="931456" cy="182880"/>
              <a:chOff x="5637635" y="561094"/>
              <a:chExt cx="931456" cy="182880"/>
            </a:xfrm>
          </p:grpSpPr>
          <p:sp>
            <p:nvSpPr>
              <p:cNvPr id="858" name="Google Shape;858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9" name="Google Shape;859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0" name="Google Shape;860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1" name="Google Shape;861;p10"/>
            <p:cNvGrpSpPr/>
            <p:nvPr/>
          </p:nvGrpSpPr>
          <p:grpSpPr>
            <a:xfrm>
              <a:off x="5637635" y="4563166"/>
              <a:ext cx="931456" cy="182880"/>
              <a:chOff x="5637635" y="561094"/>
              <a:chExt cx="931456" cy="182880"/>
            </a:xfrm>
          </p:grpSpPr>
          <p:sp>
            <p:nvSpPr>
              <p:cNvPr id="862" name="Google Shape;862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" name="Google Shape;863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4" name="Google Shape;864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5" name="Google Shape;865;p10"/>
            <p:cNvGrpSpPr/>
            <p:nvPr/>
          </p:nvGrpSpPr>
          <p:grpSpPr>
            <a:xfrm>
              <a:off x="5637635" y="5063425"/>
              <a:ext cx="931456" cy="182880"/>
              <a:chOff x="5637635" y="561094"/>
              <a:chExt cx="931456" cy="182880"/>
            </a:xfrm>
          </p:grpSpPr>
          <p:sp>
            <p:nvSpPr>
              <p:cNvPr id="866" name="Google Shape;866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7" name="Google Shape;867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8" name="Google Shape;868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9" name="Google Shape;869;p10"/>
            <p:cNvGrpSpPr/>
            <p:nvPr/>
          </p:nvGrpSpPr>
          <p:grpSpPr>
            <a:xfrm>
              <a:off x="5637635" y="5563684"/>
              <a:ext cx="931456" cy="182880"/>
              <a:chOff x="5637635" y="561094"/>
              <a:chExt cx="931456" cy="182880"/>
            </a:xfrm>
          </p:grpSpPr>
          <p:sp>
            <p:nvSpPr>
              <p:cNvPr id="870" name="Google Shape;870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1" name="Google Shape;871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2" name="Google Shape;872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3" name="Google Shape;873;p10"/>
            <p:cNvGrpSpPr/>
            <p:nvPr/>
          </p:nvGrpSpPr>
          <p:grpSpPr>
            <a:xfrm>
              <a:off x="5637635" y="6063941"/>
              <a:ext cx="931456" cy="182880"/>
              <a:chOff x="5637635" y="561094"/>
              <a:chExt cx="931456" cy="182880"/>
            </a:xfrm>
          </p:grpSpPr>
          <p:sp>
            <p:nvSpPr>
              <p:cNvPr id="874" name="Google Shape;874;p10"/>
              <p:cNvSpPr/>
              <p:nvPr/>
            </p:nvSpPr>
            <p:spPr>
              <a:xfrm>
                <a:off x="5637635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" name="Google Shape;875;p10"/>
              <p:cNvSpPr/>
              <p:nvPr/>
            </p:nvSpPr>
            <p:spPr>
              <a:xfrm>
                <a:off x="6386211" y="561094"/>
                <a:ext cx="182880" cy="182880"/>
              </a:xfrm>
              <a:prstGeom prst="ellipse">
                <a:avLst/>
              </a:prstGeom>
              <a:solidFill>
                <a:srgbClr val="4977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10"/>
              <p:cNvSpPr/>
              <p:nvPr/>
            </p:nvSpPr>
            <p:spPr>
              <a:xfrm>
                <a:off x="5711599" y="611179"/>
                <a:ext cx="785433" cy="94757"/>
              </a:xfrm>
              <a:prstGeom prst="flowChartTerminator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786;p9">
            <a:extLst>
              <a:ext uri="{FF2B5EF4-FFF2-40B4-BE49-F238E27FC236}">
                <a16:creationId xmlns:a16="http://schemas.microsoft.com/office/drawing/2014/main" id="{A77A792C-3E7F-C459-901E-A23361818715}"/>
              </a:ext>
            </a:extLst>
          </p:cNvPr>
          <p:cNvSpPr txBox="1"/>
          <p:nvPr/>
        </p:nvSpPr>
        <p:spPr>
          <a:xfrm>
            <a:off x="1205475" y="662901"/>
            <a:ext cx="415837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Raspberry Pi Overview</a:t>
            </a:r>
            <a:endParaRPr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8EA7A-6610-37FE-5D27-062AD7A4B779}"/>
              </a:ext>
            </a:extLst>
          </p:cNvPr>
          <p:cNvSpPr txBox="1"/>
          <p:nvPr/>
        </p:nvSpPr>
        <p:spPr>
          <a:xfrm>
            <a:off x="1205475" y="1270607"/>
            <a:ext cx="3630276" cy="1561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000" dirty="0"/>
              <a:t>Sensors: temp, humidity, light, fire, sound, motion, IR, joystick, etc.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092A1D-E31E-88FC-5203-4DFC9F0CA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4115" y="470029"/>
            <a:ext cx="2342410" cy="6260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DE91DB-8413-D8B7-FCC2-9EEC7DDFA6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3394" y="1536237"/>
            <a:ext cx="4293131" cy="429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120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34566</TotalTime>
  <Words>1101</Words>
  <Application>Microsoft Office PowerPoint</Application>
  <PresentationFormat>Widescreen</PresentationFormat>
  <Paragraphs>239</Paragraphs>
  <Slides>29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Calibri</vt:lpstr>
      <vt:lpstr>JetBrains Mono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 Rehman</dc:creator>
  <cp:lastModifiedBy>Jeff Banham</cp:lastModifiedBy>
  <cp:revision>53</cp:revision>
  <dcterms:created xsi:type="dcterms:W3CDTF">2022-10-14T22:29:56Z</dcterms:created>
  <dcterms:modified xsi:type="dcterms:W3CDTF">2024-02-01T17:34:37Z</dcterms:modified>
</cp:coreProperties>
</file>